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FF"/>
    <a:srgbClr val="FFFFFF"/>
    <a:srgbClr val="66FFFF"/>
    <a:srgbClr val="FF3300"/>
    <a:srgbClr val="33CCFF"/>
    <a:srgbClr val="00CCFF"/>
    <a:srgbClr val="00FFFF"/>
    <a:srgbClr val="CCFFFF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A0DF3-D736-4A85-8788-6EB418F256E8}" type="doc">
      <dgm:prSet loTypeId="urn:microsoft.com/office/officeart/2005/8/layout/hierarchy1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58AC17A3-F9BF-45AB-A28D-F16E3443CBAF}">
      <dgm:prSet phldrT="[Текст]"/>
      <dgm:spPr/>
      <dgm:t>
        <a:bodyPr/>
        <a:lstStyle/>
        <a:p>
          <a:r>
            <a:rPr lang="uk-UA" dirty="0" smtClean="0">
              <a:latin typeface="Monotype Corsiva" pitchFamily="66" charset="0"/>
            </a:rPr>
            <a:t>Політичні відносини</a:t>
          </a:r>
          <a:endParaRPr lang="ru-RU" dirty="0">
            <a:latin typeface="Monotype Corsiva" pitchFamily="66" charset="0"/>
          </a:endParaRPr>
        </a:p>
      </dgm:t>
    </dgm:pt>
    <dgm:pt modelId="{181916AF-BDD6-4F6A-AF83-02A80E4AF3E3}" type="parTrans" cxnId="{5987D5BA-5975-413A-96DB-D12B47914336}">
      <dgm:prSet/>
      <dgm:spPr/>
      <dgm:t>
        <a:bodyPr/>
        <a:lstStyle/>
        <a:p>
          <a:endParaRPr lang="ru-RU"/>
        </a:p>
      </dgm:t>
    </dgm:pt>
    <dgm:pt modelId="{7DBC7761-1815-4CEA-804A-9340B956AFE3}" type="sibTrans" cxnId="{5987D5BA-5975-413A-96DB-D12B47914336}">
      <dgm:prSet/>
      <dgm:spPr/>
      <dgm:t>
        <a:bodyPr/>
        <a:lstStyle/>
        <a:p>
          <a:endParaRPr lang="ru-RU"/>
        </a:p>
      </dgm:t>
    </dgm:pt>
    <dgm:pt modelId="{397AEFF6-ADF1-4AF3-B506-AFEABE0C3689}">
      <dgm:prSet phldrT="[Текст]"/>
      <dgm:spPr/>
      <dgm:t>
        <a:bodyPr/>
        <a:lstStyle/>
        <a:p>
          <a:r>
            <a:rPr lang="uk-UA" dirty="0" smtClean="0">
              <a:latin typeface="Monotype Corsiva" pitchFamily="66" charset="0"/>
            </a:rPr>
            <a:t>Політичні організації</a:t>
          </a:r>
          <a:endParaRPr lang="ru-RU" dirty="0">
            <a:latin typeface="Monotype Corsiva" pitchFamily="66" charset="0"/>
          </a:endParaRPr>
        </a:p>
      </dgm:t>
    </dgm:pt>
    <dgm:pt modelId="{D0FD6C96-DDFB-4D30-BC36-1109B2758565}" type="parTrans" cxnId="{3150B2C4-2EE7-499E-810A-06F0098F6BAB}">
      <dgm:prSet/>
      <dgm:spPr/>
      <dgm:t>
        <a:bodyPr/>
        <a:lstStyle/>
        <a:p>
          <a:endParaRPr lang="ru-RU"/>
        </a:p>
      </dgm:t>
    </dgm:pt>
    <dgm:pt modelId="{D41D85D0-456B-4F2C-B951-F298B40C79F7}" type="sibTrans" cxnId="{3150B2C4-2EE7-499E-810A-06F0098F6BAB}">
      <dgm:prSet/>
      <dgm:spPr/>
      <dgm:t>
        <a:bodyPr/>
        <a:lstStyle/>
        <a:p>
          <a:endParaRPr lang="ru-RU"/>
        </a:p>
      </dgm:t>
    </dgm:pt>
    <dgm:pt modelId="{C84D35C3-1E39-4C41-89BA-43C243DCCAD7}">
      <dgm:prSet phldrT="[Текст]"/>
      <dgm:spPr/>
      <dgm:t>
        <a:bodyPr/>
        <a:lstStyle/>
        <a:p>
          <a:r>
            <a:rPr lang="uk-UA" dirty="0" smtClean="0">
              <a:latin typeface="Monotype Corsiva" pitchFamily="66" charset="0"/>
            </a:rPr>
            <a:t>Політична свідомість</a:t>
          </a:r>
          <a:endParaRPr lang="ru-RU" dirty="0">
            <a:latin typeface="Monotype Corsiva" pitchFamily="66" charset="0"/>
          </a:endParaRPr>
        </a:p>
      </dgm:t>
    </dgm:pt>
    <dgm:pt modelId="{C1F4D3B0-CF5A-484B-8DFB-FEFD1DB9B6BE}" type="sibTrans" cxnId="{62BE9F3A-C24A-47DA-A82F-5A81CEC991AC}">
      <dgm:prSet/>
      <dgm:spPr/>
      <dgm:t>
        <a:bodyPr/>
        <a:lstStyle/>
        <a:p>
          <a:endParaRPr lang="ru-RU"/>
        </a:p>
      </dgm:t>
    </dgm:pt>
    <dgm:pt modelId="{E786060A-48CF-46C1-99B0-372D4425717A}" type="parTrans" cxnId="{62BE9F3A-C24A-47DA-A82F-5A81CEC991AC}">
      <dgm:prSet/>
      <dgm:spPr/>
      <dgm:t>
        <a:bodyPr/>
        <a:lstStyle/>
        <a:p>
          <a:endParaRPr lang="ru-RU"/>
        </a:p>
      </dgm:t>
    </dgm:pt>
    <dgm:pt modelId="{A4CACDB7-DE73-4160-B61F-54DA5C35718F}" type="pres">
      <dgm:prSet presAssocID="{146A0DF3-D736-4A85-8788-6EB418F256E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569F48B-3C0D-48CF-B801-F65709C6F8B2}" type="pres">
      <dgm:prSet presAssocID="{58AC17A3-F9BF-45AB-A28D-F16E3443CBAF}" presName="hierRoot1" presStyleCnt="0"/>
      <dgm:spPr/>
    </dgm:pt>
    <dgm:pt modelId="{94B4190D-4CFC-4168-9AFB-2702D837EC44}" type="pres">
      <dgm:prSet presAssocID="{58AC17A3-F9BF-45AB-A28D-F16E3443CBAF}" presName="composite" presStyleCnt="0"/>
      <dgm:spPr/>
    </dgm:pt>
    <dgm:pt modelId="{8BCA4BF5-C418-40D5-80E4-5798906E6FBE}" type="pres">
      <dgm:prSet presAssocID="{58AC17A3-F9BF-45AB-A28D-F16E3443CBAF}" presName="background" presStyleLbl="node0" presStyleIdx="0" presStyleCnt="1"/>
      <dgm:spPr/>
    </dgm:pt>
    <dgm:pt modelId="{339DE7E0-4188-4C50-8225-0DACD2B93780}" type="pres">
      <dgm:prSet presAssocID="{58AC17A3-F9BF-45AB-A28D-F16E3443CBA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7B9C17-DCC3-4945-90D1-54AEF9214A19}" type="pres">
      <dgm:prSet presAssocID="{58AC17A3-F9BF-45AB-A28D-F16E3443CBAF}" presName="hierChild2" presStyleCnt="0"/>
      <dgm:spPr/>
    </dgm:pt>
    <dgm:pt modelId="{852A8EF3-D508-468F-A655-160DA00B7734}" type="pres">
      <dgm:prSet presAssocID="{D0FD6C96-DDFB-4D30-BC36-1109B275856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C71B430E-51D3-4B99-8745-78C93F938E5F}" type="pres">
      <dgm:prSet presAssocID="{397AEFF6-ADF1-4AF3-B506-AFEABE0C3689}" presName="hierRoot2" presStyleCnt="0"/>
      <dgm:spPr/>
    </dgm:pt>
    <dgm:pt modelId="{1999753D-B417-439F-9404-90440BF98C9F}" type="pres">
      <dgm:prSet presAssocID="{397AEFF6-ADF1-4AF3-B506-AFEABE0C3689}" presName="composite2" presStyleCnt="0"/>
      <dgm:spPr/>
    </dgm:pt>
    <dgm:pt modelId="{306F1C41-5FC3-4DFB-B243-B26464FCB6ED}" type="pres">
      <dgm:prSet presAssocID="{397AEFF6-ADF1-4AF3-B506-AFEABE0C3689}" presName="background2" presStyleLbl="node2" presStyleIdx="0" presStyleCnt="2"/>
      <dgm:spPr/>
    </dgm:pt>
    <dgm:pt modelId="{A205DE94-B1A2-4637-83AD-7F5E7134F3EE}" type="pres">
      <dgm:prSet presAssocID="{397AEFF6-ADF1-4AF3-B506-AFEABE0C3689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3908F6-0503-4399-A7E6-5CB0802B6E1C}" type="pres">
      <dgm:prSet presAssocID="{397AEFF6-ADF1-4AF3-B506-AFEABE0C3689}" presName="hierChild3" presStyleCnt="0"/>
      <dgm:spPr/>
    </dgm:pt>
    <dgm:pt modelId="{A015A3C7-E76D-4DF7-A13C-81E884C03224}" type="pres">
      <dgm:prSet presAssocID="{E786060A-48CF-46C1-99B0-372D4425717A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3F94BB8-53DD-40AE-8C9F-455792AC392C}" type="pres">
      <dgm:prSet presAssocID="{C84D35C3-1E39-4C41-89BA-43C243DCCAD7}" presName="hierRoot2" presStyleCnt="0"/>
      <dgm:spPr/>
    </dgm:pt>
    <dgm:pt modelId="{8AB57B06-75B7-461D-8EE2-E2FFF1D97F40}" type="pres">
      <dgm:prSet presAssocID="{C84D35C3-1E39-4C41-89BA-43C243DCCAD7}" presName="composite2" presStyleCnt="0"/>
      <dgm:spPr/>
    </dgm:pt>
    <dgm:pt modelId="{6BBB39FF-583A-4D9B-B5AE-3F6770420184}" type="pres">
      <dgm:prSet presAssocID="{C84D35C3-1E39-4C41-89BA-43C243DCCAD7}" presName="background2" presStyleLbl="node2" presStyleIdx="1" presStyleCnt="2"/>
      <dgm:spPr/>
    </dgm:pt>
    <dgm:pt modelId="{1663C28B-B90B-4CE3-9E15-C3A5B2A8C5E2}" type="pres">
      <dgm:prSet presAssocID="{C84D35C3-1E39-4C41-89BA-43C243DCCAD7}" presName="text2" presStyleLbl="fgAcc2" presStyleIdx="1" presStyleCnt="2" custLinFactNeighborX="-1701" custLinFactNeighborY="260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C372EA-F5D4-4C33-AFF0-DF6A3CE19984}" type="pres">
      <dgm:prSet presAssocID="{C84D35C3-1E39-4C41-89BA-43C243DCCAD7}" presName="hierChild3" presStyleCnt="0"/>
      <dgm:spPr/>
    </dgm:pt>
  </dgm:ptLst>
  <dgm:cxnLst>
    <dgm:cxn modelId="{5987D5BA-5975-413A-96DB-D12B47914336}" srcId="{146A0DF3-D736-4A85-8788-6EB418F256E8}" destId="{58AC17A3-F9BF-45AB-A28D-F16E3443CBAF}" srcOrd="0" destOrd="0" parTransId="{181916AF-BDD6-4F6A-AF83-02A80E4AF3E3}" sibTransId="{7DBC7761-1815-4CEA-804A-9340B956AFE3}"/>
    <dgm:cxn modelId="{050B8300-3F5F-4D57-BD55-E3DFF6D48911}" type="presOf" srcId="{58AC17A3-F9BF-45AB-A28D-F16E3443CBAF}" destId="{339DE7E0-4188-4C50-8225-0DACD2B93780}" srcOrd="0" destOrd="0" presId="urn:microsoft.com/office/officeart/2005/8/layout/hierarchy1"/>
    <dgm:cxn modelId="{75BC768F-202C-4336-A6D6-C037588CDDD2}" type="presOf" srcId="{397AEFF6-ADF1-4AF3-B506-AFEABE0C3689}" destId="{A205DE94-B1A2-4637-83AD-7F5E7134F3EE}" srcOrd="0" destOrd="0" presId="urn:microsoft.com/office/officeart/2005/8/layout/hierarchy1"/>
    <dgm:cxn modelId="{3150B2C4-2EE7-499E-810A-06F0098F6BAB}" srcId="{58AC17A3-F9BF-45AB-A28D-F16E3443CBAF}" destId="{397AEFF6-ADF1-4AF3-B506-AFEABE0C3689}" srcOrd="0" destOrd="0" parTransId="{D0FD6C96-DDFB-4D30-BC36-1109B2758565}" sibTransId="{D41D85D0-456B-4F2C-B951-F298B40C79F7}"/>
    <dgm:cxn modelId="{62BE9F3A-C24A-47DA-A82F-5A81CEC991AC}" srcId="{58AC17A3-F9BF-45AB-A28D-F16E3443CBAF}" destId="{C84D35C3-1E39-4C41-89BA-43C243DCCAD7}" srcOrd="1" destOrd="0" parTransId="{E786060A-48CF-46C1-99B0-372D4425717A}" sibTransId="{C1F4D3B0-CF5A-484B-8DFB-FEFD1DB9B6BE}"/>
    <dgm:cxn modelId="{AF0730EC-EFD4-4D5E-BDE9-578841BB5E79}" type="presOf" srcId="{146A0DF3-D736-4A85-8788-6EB418F256E8}" destId="{A4CACDB7-DE73-4160-B61F-54DA5C35718F}" srcOrd="0" destOrd="0" presId="urn:microsoft.com/office/officeart/2005/8/layout/hierarchy1"/>
    <dgm:cxn modelId="{5F0009FE-912C-4342-A067-115EAA0642B4}" type="presOf" srcId="{D0FD6C96-DDFB-4D30-BC36-1109B2758565}" destId="{852A8EF3-D508-468F-A655-160DA00B7734}" srcOrd="0" destOrd="0" presId="urn:microsoft.com/office/officeart/2005/8/layout/hierarchy1"/>
    <dgm:cxn modelId="{42F3F1F8-9062-419C-AF28-952939CD7723}" type="presOf" srcId="{C84D35C3-1E39-4C41-89BA-43C243DCCAD7}" destId="{1663C28B-B90B-4CE3-9E15-C3A5B2A8C5E2}" srcOrd="0" destOrd="0" presId="urn:microsoft.com/office/officeart/2005/8/layout/hierarchy1"/>
    <dgm:cxn modelId="{8AFA2677-1599-4A5D-A094-9F9093077F6B}" type="presOf" srcId="{E786060A-48CF-46C1-99B0-372D4425717A}" destId="{A015A3C7-E76D-4DF7-A13C-81E884C03224}" srcOrd="0" destOrd="0" presId="urn:microsoft.com/office/officeart/2005/8/layout/hierarchy1"/>
    <dgm:cxn modelId="{FDC94D05-427F-4AB0-BD32-6DBED18CF206}" type="presParOf" srcId="{A4CACDB7-DE73-4160-B61F-54DA5C35718F}" destId="{1569F48B-3C0D-48CF-B801-F65709C6F8B2}" srcOrd="0" destOrd="0" presId="urn:microsoft.com/office/officeart/2005/8/layout/hierarchy1"/>
    <dgm:cxn modelId="{CCEC73DD-05CC-473C-9977-08CBC1CA5F03}" type="presParOf" srcId="{1569F48B-3C0D-48CF-B801-F65709C6F8B2}" destId="{94B4190D-4CFC-4168-9AFB-2702D837EC44}" srcOrd="0" destOrd="0" presId="urn:microsoft.com/office/officeart/2005/8/layout/hierarchy1"/>
    <dgm:cxn modelId="{E410EB57-2E26-4B4B-BE4E-5F2476A5F8F1}" type="presParOf" srcId="{94B4190D-4CFC-4168-9AFB-2702D837EC44}" destId="{8BCA4BF5-C418-40D5-80E4-5798906E6FBE}" srcOrd="0" destOrd="0" presId="urn:microsoft.com/office/officeart/2005/8/layout/hierarchy1"/>
    <dgm:cxn modelId="{FEC41CE0-736D-4B14-B649-228AD0F2E9D9}" type="presParOf" srcId="{94B4190D-4CFC-4168-9AFB-2702D837EC44}" destId="{339DE7E0-4188-4C50-8225-0DACD2B93780}" srcOrd="1" destOrd="0" presId="urn:microsoft.com/office/officeart/2005/8/layout/hierarchy1"/>
    <dgm:cxn modelId="{229F2B7C-08AE-4915-8F89-E545D55D128E}" type="presParOf" srcId="{1569F48B-3C0D-48CF-B801-F65709C6F8B2}" destId="{757B9C17-DCC3-4945-90D1-54AEF9214A19}" srcOrd="1" destOrd="0" presId="urn:microsoft.com/office/officeart/2005/8/layout/hierarchy1"/>
    <dgm:cxn modelId="{BD219DB2-8632-4CDE-9952-9DEE6BDA628C}" type="presParOf" srcId="{757B9C17-DCC3-4945-90D1-54AEF9214A19}" destId="{852A8EF3-D508-468F-A655-160DA00B7734}" srcOrd="0" destOrd="0" presId="urn:microsoft.com/office/officeart/2005/8/layout/hierarchy1"/>
    <dgm:cxn modelId="{67A53DCE-9CBA-4047-AD73-F4EC2A4CC64C}" type="presParOf" srcId="{757B9C17-DCC3-4945-90D1-54AEF9214A19}" destId="{C71B430E-51D3-4B99-8745-78C93F938E5F}" srcOrd="1" destOrd="0" presId="urn:microsoft.com/office/officeart/2005/8/layout/hierarchy1"/>
    <dgm:cxn modelId="{D3C2C0C8-8773-4E07-B99C-49C3E74A27B0}" type="presParOf" srcId="{C71B430E-51D3-4B99-8745-78C93F938E5F}" destId="{1999753D-B417-439F-9404-90440BF98C9F}" srcOrd="0" destOrd="0" presId="urn:microsoft.com/office/officeart/2005/8/layout/hierarchy1"/>
    <dgm:cxn modelId="{A38646F7-3710-478C-931C-11C9C7CAFB3C}" type="presParOf" srcId="{1999753D-B417-439F-9404-90440BF98C9F}" destId="{306F1C41-5FC3-4DFB-B243-B26464FCB6ED}" srcOrd="0" destOrd="0" presId="urn:microsoft.com/office/officeart/2005/8/layout/hierarchy1"/>
    <dgm:cxn modelId="{630D5F42-F599-4276-A82D-0DAA0EBAC892}" type="presParOf" srcId="{1999753D-B417-439F-9404-90440BF98C9F}" destId="{A205DE94-B1A2-4637-83AD-7F5E7134F3EE}" srcOrd="1" destOrd="0" presId="urn:microsoft.com/office/officeart/2005/8/layout/hierarchy1"/>
    <dgm:cxn modelId="{9B83DBBE-E0B0-4EC4-8AE7-10B292AF0279}" type="presParOf" srcId="{C71B430E-51D3-4B99-8745-78C93F938E5F}" destId="{A63908F6-0503-4399-A7E6-5CB0802B6E1C}" srcOrd="1" destOrd="0" presId="urn:microsoft.com/office/officeart/2005/8/layout/hierarchy1"/>
    <dgm:cxn modelId="{6033DC90-9A39-4EAA-80B6-D95D3F642C01}" type="presParOf" srcId="{757B9C17-DCC3-4945-90D1-54AEF9214A19}" destId="{A015A3C7-E76D-4DF7-A13C-81E884C03224}" srcOrd="2" destOrd="0" presId="urn:microsoft.com/office/officeart/2005/8/layout/hierarchy1"/>
    <dgm:cxn modelId="{C132B368-85D8-4995-BE46-C80334E399E6}" type="presParOf" srcId="{757B9C17-DCC3-4945-90D1-54AEF9214A19}" destId="{B3F94BB8-53DD-40AE-8C9F-455792AC392C}" srcOrd="3" destOrd="0" presId="urn:microsoft.com/office/officeart/2005/8/layout/hierarchy1"/>
    <dgm:cxn modelId="{4B5B4A5A-B36A-4DA3-82E8-1D19D6C6C32E}" type="presParOf" srcId="{B3F94BB8-53DD-40AE-8C9F-455792AC392C}" destId="{8AB57B06-75B7-461D-8EE2-E2FFF1D97F40}" srcOrd="0" destOrd="0" presId="urn:microsoft.com/office/officeart/2005/8/layout/hierarchy1"/>
    <dgm:cxn modelId="{E76EEED9-ED58-491A-8B64-F39B1305B6FC}" type="presParOf" srcId="{8AB57B06-75B7-461D-8EE2-E2FFF1D97F40}" destId="{6BBB39FF-583A-4D9B-B5AE-3F6770420184}" srcOrd="0" destOrd="0" presId="urn:microsoft.com/office/officeart/2005/8/layout/hierarchy1"/>
    <dgm:cxn modelId="{B510A862-344B-4670-AB56-AFEB4617C097}" type="presParOf" srcId="{8AB57B06-75B7-461D-8EE2-E2FFF1D97F40}" destId="{1663C28B-B90B-4CE3-9E15-C3A5B2A8C5E2}" srcOrd="1" destOrd="0" presId="urn:microsoft.com/office/officeart/2005/8/layout/hierarchy1"/>
    <dgm:cxn modelId="{1C1AAED1-714A-476F-A8CD-1DDB68683F2F}" type="presParOf" srcId="{B3F94BB8-53DD-40AE-8C9F-455792AC392C}" destId="{34C372EA-F5D4-4C33-AFF0-DF6A3CE19984}" srcOrd="1" destOrd="0" presId="urn:microsoft.com/office/officeart/2005/8/layout/hierarchy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604AA0-F17A-41F5-86CE-AFEE9BE2F5F8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5DB9A03-75E2-45A2-9396-EAC928109889}">
      <dgm:prSet phldrT="[Текст]" custT="1"/>
      <dgm:spPr/>
      <dgm:t>
        <a:bodyPr/>
        <a:lstStyle/>
        <a:p>
          <a:r>
            <a:rPr lang="uk-UA" sz="1600" dirty="0" smtClean="0">
              <a:latin typeface="Monotype Corsiva" pitchFamily="66" charset="0"/>
            </a:rPr>
            <a:t>Економічна</a:t>
          </a:r>
          <a:endParaRPr lang="ru-RU" sz="1600" dirty="0">
            <a:latin typeface="Monotype Corsiva" pitchFamily="66" charset="0"/>
          </a:endParaRPr>
        </a:p>
      </dgm:t>
    </dgm:pt>
    <dgm:pt modelId="{FC07977C-8709-44AB-B93D-4515C7BF52E0}" type="parTrans" cxnId="{F48AC477-0CCA-41D1-ACCC-343260F60EA2}">
      <dgm:prSet/>
      <dgm:spPr/>
      <dgm:t>
        <a:bodyPr/>
        <a:lstStyle/>
        <a:p>
          <a:endParaRPr lang="ru-RU"/>
        </a:p>
      </dgm:t>
    </dgm:pt>
    <dgm:pt modelId="{4BC1E3B1-E0EE-47E8-A369-E92027C10D56}" type="sibTrans" cxnId="{F48AC477-0CCA-41D1-ACCC-343260F60EA2}">
      <dgm:prSet/>
      <dgm:spPr/>
      <dgm:t>
        <a:bodyPr/>
        <a:lstStyle/>
        <a:p>
          <a:endParaRPr lang="ru-RU"/>
        </a:p>
      </dgm:t>
    </dgm:pt>
    <dgm:pt modelId="{6FADBDFD-7643-4AC5-A2BD-753DBEBA914E}">
      <dgm:prSet phldrT="[Текст]" custT="1"/>
      <dgm:spPr/>
      <dgm:t>
        <a:bodyPr/>
        <a:lstStyle/>
        <a:p>
          <a:r>
            <a:rPr lang="uk-UA" sz="1600" dirty="0" smtClean="0">
              <a:latin typeface="Monotype Corsiva" pitchFamily="66" charset="0"/>
            </a:rPr>
            <a:t>Соціальна</a:t>
          </a:r>
          <a:endParaRPr lang="ru-RU" sz="1600" dirty="0">
            <a:latin typeface="Monotype Corsiva" pitchFamily="66" charset="0"/>
          </a:endParaRPr>
        </a:p>
      </dgm:t>
    </dgm:pt>
    <dgm:pt modelId="{A71AEDAD-4C1C-443D-9644-C5990206C638}" type="parTrans" cxnId="{AC5AF4CC-F4FC-4EDD-B942-BD62AB718F6E}">
      <dgm:prSet/>
      <dgm:spPr/>
      <dgm:t>
        <a:bodyPr/>
        <a:lstStyle/>
        <a:p>
          <a:endParaRPr lang="ru-RU"/>
        </a:p>
      </dgm:t>
    </dgm:pt>
    <dgm:pt modelId="{3958AC7F-B83D-45B4-AA43-BEC480615D11}" type="sibTrans" cxnId="{AC5AF4CC-F4FC-4EDD-B942-BD62AB718F6E}">
      <dgm:prSet/>
      <dgm:spPr/>
      <dgm:t>
        <a:bodyPr/>
        <a:lstStyle/>
        <a:p>
          <a:endParaRPr lang="ru-RU"/>
        </a:p>
      </dgm:t>
    </dgm:pt>
    <dgm:pt modelId="{3457C3F8-CDEF-49BD-9EEB-92013193AC2F}">
      <dgm:prSet phldrT="[Текст]" custT="1"/>
      <dgm:spPr/>
      <dgm:t>
        <a:bodyPr/>
        <a:lstStyle/>
        <a:p>
          <a:r>
            <a:rPr lang="uk-UA" sz="1600" dirty="0" smtClean="0">
              <a:latin typeface="Monotype Corsiva" pitchFamily="66" charset="0"/>
            </a:rPr>
            <a:t>Національна</a:t>
          </a:r>
          <a:endParaRPr lang="ru-RU" sz="1600" dirty="0">
            <a:latin typeface="Monotype Corsiva" pitchFamily="66" charset="0"/>
          </a:endParaRPr>
        </a:p>
      </dgm:t>
    </dgm:pt>
    <dgm:pt modelId="{8BB0E862-1039-4933-A614-A1B127DD4335}" type="parTrans" cxnId="{F4C12EB5-08AD-4F76-ACF8-C313CD65E5EB}">
      <dgm:prSet/>
      <dgm:spPr/>
      <dgm:t>
        <a:bodyPr/>
        <a:lstStyle/>
        <a:p>
          <a:endParaRPr lang="ru-RU"/>
        </a:p>
      </dgm:t>
    </dgm:pt>
    <dgm:pt modelId="{C1FD2C47-A7E2-4B27-A8E4-8365CA149255}" type="sibTrans" cxnId="{F4C12EB5-08AD-4F76-ACF8-C313CD65E5EB}">
      <dgm:prSet/>
      <dgm:spPr/>
      <dgm:t>
        <a:bodyPr/>
        <a:lstStyle/>
        <a:p>
          <a:endParaRPr lang="ru-RU"/>
        </a:p>
      </dgm:t>
    </dgm:pt>
    <dgm:pt modelId="{791B2B17-76E4-412B-A51E-CE0B5D87FFEA}">
      <dgm:prSet phldrT="[Текст]" custT="1"/>
      <dgm:spPr/>
      <dgm:t>
        <a:bodyPr/>
        <a:lstStyle/>
        <a:p>
          <a:r>
            <a:rPr lang="uk-UA" sz="1600" dirty="0" smtClean="0">
              <a:latin typeface="Monotype Corsiva" pitchFamily="66" charset="0"/>
            </a:rPr>
            <a:t>Військова</a:t>
          </a:r>
          <a:endParaRPr lang="ru-RU" sz="1600" dirty="0">
            <a:latin typeface="Monotype Corsiva" pitchFamily="66" charset="0"/>
          </a:endParaRPr>
        </a:p>
      </dgm:t>
    </dgm:pt>
    <dgm:pt modelId="{4E036F27-2CF0-49A0-8D14-0BFBB4792550}" type="parTrans" cxnId="{841D0D64-5692-4F44-807F-B87DD4E005A4}">
      <dgm:prSet/>
      <dgm:spPr/>
      <dgm:t>
        <a:bodyPr/>
        <a:lstStyle/>
        <a:p>
          <a:endParaRPr lang="ru-RU"/>
        </a:p>
      </dgm:t>
    </dgm:pt>
    <dgm:pt modelId="{C5105F86-8396-42F7-96D8-377ECB374889}" type="sibTrans" cxnId="{841D0D64-5692-4F44-807F-B87DD4E005A4}">
      <dgm:prSet/>
      <dgm:spPr/>
      <dgm:t>
        <a:bodyPr/>
        <a:lstStyle/>
        <a:p>
          <a:endParaRPr lang="ru-RU"/>
        </a:p>
      </dgm:t>
    </dgm:pt>
    <dgm:pt modelId="{3B6A7C01-0741-4C32-BAF5-3B7D5F539809}" type="pres">
      <dgm:prSet presAssocID="{DB604AA0-F17A-41F5-86CE-AFEE9BE2F5F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563800-4E5A-4D71-B980-B1E42411FB7A}" type="pres">
      <dgm:prSet presAssocID="{DB604AA0-F17A-41F5-86CE-AFEE9BE2F5F8}" presName="axisShape" presStyleLbl="bgShp" presStyleIdx="0" presStyleCnt="1"/>
      <dgm:spPr/>
    </dgm:pt>
    <dgm:pt modelId="{EF391B87-43DB-4483-9109-E5F508231C85}" type="pres">
      <dgm:prSet presAssocID="{DB604AA0-F17A-41F5-86CE-AFEE9BE2F5F8}" presName="rect1" presStyleLbl="node1" presStyleIdx="0" presStyleCnt="4" custLinFactNeighborX="-1544" custLinFactNeighborY="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F33BE-5F08-4A46-89AE-5EFB0415FA3A}" type="pres">
      <dgm:prSet presAssocID="{DB604AA0-F17A-41F5-86CE-AFEE9BE2F5F8}" presName="rect2" presStyleLbl="node1" presStyleIdx="1" presStyleCnt="4" custLinFactNeighborX="-1397" custLinFactNeighborY="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ED60F-89E8-48C9-9EB3-CAA795AD0F31}" type="pres">
      <dgm:prSet presAssocID="{DB604AA0-F17A-41F5-86CE-AFEE9BE2F5F8}" presName="rect3" presStyleLbl="node1" presStyleIdx="2" presStyleCnt="4" custLinFactNeighborX="-147" custLinFactNeighborY="-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4E67F-0177-4495-A461-9B8887760C3B}" type="pres">
      <dgm:prSet presAssocID="{DB604AA0-F17A-41F5-86CE-AFEE9BE2F5F8}" presName="rect4" presStyleLbl="node1" presStyleIdx="3" presStyleCnt="4" custLinFactNeighborX="-1544" custLinFactNeighborY="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8AC477-0CCA-41D1-ACCC-343260F60EA2}" srcId="{DB604AA0-F17A-41F5-86CE-AFEE9BE2F5F8}" destId="{45DB9A03-75E2-45A2-9396-EAC928109889}" srcOrd="0" destOrd="0" parTransId="{FC07977C-8709-44AB-B93D-4515C7BF52E0}" sibTransId="{4BC1E3B1-E0EE-47E8-A369-E92027C10D56}"/>
    <dgm:cxn modelId="{110D1C39-D0B8-4F47-AB04-932B43846FE8}" type="presOf" srcId="{6FADBDFD-7643-4AC5-A2BD-753DBEBA914E}" destId="{CE7F33BE-5F08-4A46-89AE-5EFB0415FA3A}" srcOrd="0" destOrd="0" presId="urn:microsoft.com/office/officeart/2005/8/layout/matrix2"/>
    <dgm:cxn modelId="{E7EA474D-6008-4658-90C5-8B3D5BA1D2E2}" type="presOf" srcId="{45DB9A03-75E2-45A2-9396-EAC928109889}" destId="{EF391B87-43DB-4483-9109-E5F508231C85}" srcOrd="0" destOrd="0" presId="urn:microsoft.com/office/officeart/2005/8/layout/matrix2"/>
    <dgm:cxn modelId="{841D0D64-5692-4F44-807F-B87DD4E005A4}" srcId="{DB604AA0-F17A-41F5-86CE-AFEE9BE2F5F8}" destId="{791B2B17-76E4-412B-A51E-CE0B5D87FFEA}" srcOrd="3" destOrd="0" parTransId="{4E036F27-2CF0-49A0-8D14-0BFBB4792550}" sibTransId="{C5105F86-8396-42F7-96D8-377ECB374889}"/>
    <dgm:cxn modelId="{870A1703-6EC0-44B8-B22C-E8E0BAE27D7D}" type="presOf" srcId="{3457C3F8-CDEF-49BD-9EEB-92013193AC2F}" destId="{0A5ED60F-89E8-48C9-9EB3-CAA795AD0F31}" srcOrd="0" destOrd="0" presId="urn:microsoft.com/office/officeart/2005/8/layout/matrix2"/>
    <dgm:cxn modelId="{DA78B689-7CFC-4601-9A91-08E9295EBE40}" type="presOf" srcId="{DB604AA0-F17A-41F5-86CE-AFEE9BE2F5F8}" destId="{3B6A7C01-0741-4C32-BAF5-3B7D5F539809}" srcOrd="0" destOrd="0" presId="urn:microsoft.com/office/officeart/2005/8/layout/matrix2"/>
    <dgm:cxn modelId="{52A00672-7BF2-476B-AB96-9ADA7FFFDBE7}" type="presOf" srcId="{791B2B17-76E4-412B-A51E-CE0B5D87FFEA}" destId="{BF04E67F-0177-4495-A461-9B8887760C3B}" srcOrd="0" destOrd="0" presId="urn:microsoft.com/office/officeart/2005/8/layout/matrix2"/>
    <dgm:cxn modelId="{F4C12EB5-08AD-4F76-ACF8-C313CD65E5EB}" srcId="{DB604AA0-F17A-41F5-86CE-AFEE9BE2F5F8}" destId="{3457C3F8-CDEF-49BD-9EEB-92013193AC2F}" srcOrd="2" destOrd="0" parTransId="{8BB0E862-1039-4933-A614-A1B127DD4335}" sibTransId="{C1FD2C47-A7E2-4B27-A8E4-8365CA149255}"/>
    <dgm:cxn modelId="{AC5AF4CC-F4FC-4EDD-B942-BD62AB718F6E}" srcId="{DB604AA0-F17A-41F5-86CE-AFEE9BE2F5F8}" destId="{6FADBDFD-7643-4AC5-A2BD-753DBEBA914E}" srcOrd="1" destOrd="0" parTransId="{A71AEDAD-4C1C-443D-9644-C5990206C638}" sibTransId="{3958AC7F-B83D-45B4-AA43-BEC480615D11}"/>
    <dgm:cxn modelId="{444B8A33-C8A5-4E0B-9597-152CFD3528A2}" type="presParOf" srcId="{3B6A7C01-0741-4C32-BAF5-3B7D5F539809}" destId="{D4563800-4E5A-4D71-B980-B1E42411FB7A}" srcOrd="0" destOrd="0" presId="urn:microsoft.com/office/officeart/2005/8/layout/matrix2"/>
    <dgm:cxn modelId="{979AE4B7-D449-43D0-B41E-5FC84694F812}" type="presParOf" srcId="{3B6A7C01-0741-4C32-BAF5-3B7D5F539809}" destId="{EF391B87-43DB-4483-9109-E5F508231C85}" srcOrd="1" destOrd="0" presId="urn:microsoft.com/office/officeart/2005/8/layout/matrix2"/>
    <dgm:cxn modelId="{BC12BE1B-201A-4B0E-A63B-038CE45E8C17}" type="presParOf" srcId="{3B6A7C01-0741-4C32-BAF5-3B7D5F539809}" destId="{CE7F33BE-5F08-4A46-89AE-5EFB0415FA3A}" srcOrd="2" destOrd="0" presId="urn:microsoft.com/office/officeart/2005/8/layout/matrix2"/>
    <dgm:cxn modelId="{28612B2D-BD37-48CE-AE35-43E07692C623}" type="presParOf" srcId="{3B6A7C01-0741-4C32-BAF5-3B7D5F539809}" destId="{0A5ED60F-89E8-48C9-9EB3-CAA795AD0F31}" srcOrd="3" destOrd="0" presId="urn:microsoft.com/office/officeart/2005/8/layout/matrix2"/>
    <dgm:cxn modelId="{84A26C8F-F51A-4459-8249-9DB2F96BCF7D}" type="presParOf" srcId="{3B6A7C01-0741-4C32-BAF5-3B7D5F539809}" destId="{BF04E67F-0177-4495-A461-9B8887760C3B}" srcOrd="4" destOrd="0" presId="urn:microsoft.com/office/officeart/2005/8/layout/matrix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57E891-996C-4C8B-B441-266E0E9FD830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E100E8-F843-4AFB-BFFB-F398F35013BA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bg1"/>
              </a:solidFill>
              <a:latin typeface="Monotype Corsiva" pitchFamily="66" charset="0"/>
            </a:rPr>
            <a:t>Політична система</a:t>
          </a:r>
          <a:endParaRPr lang="ru-RU" sz="1800" dirty="0">
            <a:solidFill>
              <a:schemeClr val="bg1"/>
            </a:solidFill>
            <a:latin typeface="Monotype Corsiva" pitchFamily="66" charset="0"/>
          </a:endParaRPr>
        </a:p>
      </dgm:t>
    </dgm:pt>
    <dgm:pt modelId="{8920C403-4DDC-42A3-A3FF-677C00B51F65}" type="parTrans" cxnId="{77C0748B-C205-44A1-8F00-C1C3B0DEE41F}">
      <dgm:prSet/>
      <dgm:spPr/>
      <dgm:t>
        <a:bodyPr/>
        <a:lstStyle/>
        <a:p>
          <a:endParaRPr lang="ru-RU"/>
        </a:p>
      </dgm:t>
    </dgm:pt>
    <dgm:pt modelId="{E103EF7B-A18A-48AF-AF9B-DA0B747B4143}" type="sibTrans" cxnId="{77C0748B-C205-44A1-8F00-C1C3B0DEE41F}">
      <dgm:prSet/>
      <dgm:spPr/>
      <dgm:t>
        <a:bodyPr/>
        <a:lstStyle/>
        <a:p>
          <a:endParaRPr lang="ru-RU"/>
        </a:p>
      </dgm:t>
    </dgm:pt>
    <dgm:pt modelId="{1BE58065-B58A-4178-A4A2-A80C5E0E8D05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bg1"/>
              </a:solidFill>
              <a:latin typeface="Monotype Corsiva" pitchFamily="66" charset="0"/>
            </a:rPr>
            <a:t>Рішення</a:t>
          </a:r>
          <a:endParaRPr lang="ru-RU" sz="1800" dirty="0">
            <a:solidFill>
              <a:schemeClr val="bg1"/>
            </a:solidFill>
            <a:latin typeface="Monotype Corsiva" pitchFamily="66" charset="0"/>
          </a:endParaRPr>
        </a:p>
      </dgm:t>
    </dgm:pt>
    <dgm:pt modelId="{06DDB3B7-B57A-48FF-91B7-822F80535DE9}" type="parTrans" cxnId="{B8F76469-6F05-4D7F-8C91-675884C53A5F}">
      <dgm:prSet/>
      <dgm:spPr/>
      <dgm:t>
        <a:bodyPr/>
        <a:lstStyle/>
        <a:p>
          <a:endParaRPr lang="ru-RU"/>
        </a:p>
      </dgm:t>
    </dgm:pt>
    <dgm:pt modelId="{BC49A103-25EE-4299-8987-553F048F77C6}" type="sibTrans" cxnId="{B8F76469-6F05-4D7F-8C91-675884C53A5F}">
      <dgm:prSet/>
      <dgm:spPr/>
      <dgm:t>
        <a:bodyPr/>
        <a:lstStyle/>
        <a:p>
          <a:endParaRPr lang="ru-RU"/>
        </a:p>
      </dgm:t>
    </dgm:pt>
    <dgm:pt modelId="{7ED12FBD-597F-4845-9160-3C07A972DFB8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bg1"/>
              </a:solidFill>
              <a:latin typeface="Monotype Corsiva" pitchFamily="66" charset="0"/>
            </a:rPr>
            <a:t>Вимоги</a:t>
          </a:r>
          <a:endParaRPr lang="ru-RU" sz="1800" dirty="0">
            <a:solidFill>
              <a:schemeClr val="bg1"/>
            </a:solidFill>
            <a:latin typeface="Monotype Corsiva" pitchFamily="66" charset="0"/>
          </a:endParaRPr>
        </a:p>
      </dgm:t>
    </dgm:pt>
    <dgm:pt modelId="{920C77E0-D557-4FFA-AFFD-8403C81B086C}" type="parTrans" cxnId="{4D2CF03B-B348-4ACF-A039-D5D42C404891}">
      <dgm:prSet/>
      <dgm:spPr/>
      <dgm:t>
        <a:bodyPr/>
        <a:lstStyle/>
        <a:p>
          <a:endParaRPr lang="ru-RU"/>
        </a:p>
      </dgm:t>
    </dgm:pt>
    <dgm:pt modelId="{53FF52C2-F4AC-457D-9AD4-F8E390324117}" type="sibTrans" cxnId="{4D2CF03B-B348-4ACF-A039-D5D42C404891}">
      <dgm:prSet/>
      <dgm:spPr/>
      <dgm:t>
        <a:bodyPr/>
        <a:lstStyle/>
        <a:p>
          <a:endParaRPr lang="ru-RU"/>
        </a:p>
      </dgm:t>
    </dgm:pt>
    <dgm:pt modelId="{BBBA0CEE-70D4-4A68-A4B9-110518D0DD12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bg1"/>
              </a:solidFill>
              <a:latin typeface="Monotype Corsiva" pitchFamily="66" charset="0"/>
            </a:rPr>
            <a:t>Дії</a:t>
          </a:r>
          <a:endParaRPr lang="ru-RU" sz="1800" dirty="0">
            <a:solidFill>
              <a:schemeClr val="bg1"/>
            </a:solidFill>
            <a:latin typeface="Monotype Corsiva" pitchFamily="66" charset="0"/>
          </a:endParaRPr>
        </a:p>
      </dgm:t>
    </dgm:pt>
    <dgm:pt modelId="{B065733D-53BC-4362-9A2A-3E5762A19F6C}" type="parTrans" cxnId="{E8096CFA-3154-4513-A1F7-BFADE744B243}">
      <dgm:prSet/>
      <dgm:spPr/>
      <dgm:t>
        <a:bodyPr/>
        <a:lstStyle/>
        <a:p>
          <a:endParaRPr lang="ru-RU"/>
        </a:p>
      </dgm:t>
    </dgm:pt>
    <dgm:pt modelId="{B159BB9B-830C-47E2-8A99-6BF51A2C706F}" type="sibTrans" cxnId="{E8096CFA-3154-4513-A1F7-BFADE744B243}">
      <dgm:prSet/>
      <dgm:spPr/>
      <dgm:t>
        <a:bodyPr/>
        <a:lstStyle/>
        <a:p>
          <a:endParaRPr lang="ru-RU"/>
        </a:p>
      </dgm:t>
    </dgm:pt>
    <dgm:pt modelId="{D31F7C0B-9209-431E-B88D-C76BCF86E10C}">
      <dgm:prSet phldrT="[Текст]" custT="1"/>
      <dgm:spPr/>
      <dgm:t>
        <a:bodyPr/>
        <a:lstStyle/>
        <a:p>
          <a:r>
            <a:rPr lang="uk-UA" sz="1800" dirty="0" err="1" smtClean="0">
              <a:solidFill>
                <a:schemeClr val="bg1"/>
              </a:solidFill>
              <a:latin typeface="Monotype Corsiva" pitchFamily="66" charset="0"/>
            </a:rPr>
            <a:t>ПІдтримка</a:t>
          </a:r>
          <a:endParaRPr lang="ru-RU" sz="1800" dirty="0">
            <a:solidFill>
              <a:schemeClr val="bg1"/>
            </a:solidFill>
            <a:latin typeface="Monotype Corsiva" pitchFamily="66" charset="0"/>
          </a:endParaRPr>
        </a:p>
      </dgm:t>
    </dgm:pt>
    <dgm:pt modelId="{B636ED8E-35C8-4A34-9A69-2AF6167E3F4C}" type="parTrans" cxnId="{A840E046-DD49-4659-B4CA-EC2F0DCA1B29}">
      <dgm:prSet/>
      <dgm:spPr/>
      <dgm:t>
        <a:bodyPr/>
        <a:lstStyle/>
        <a:p>
          <a:endParaRPr lang="ru-RU"/>
        </a:p>
      </dgm:t>
    </dgm:pt>
    <dgm:pt modelId="{393895FB-3119-46ED-84DE-3DA26F8C5A47}" type="sibTrans" cxnId="{A840E046-DD49-4659-B4CA-EC2F0DCA1B29}">
      <dgm:prSet/>
      <dgm:spPr/>
      <dgm:t>
        <a:bodyPr/>
        <a:lstStyle/>
        <a:p>
          <a:endParaRPr lang="ru-RU"/>
        </a:p>
      </dgm:t>
    </dgm:pt>
    <dgm:pt modelId="{C93B255A-AA2A-4714-A1AB-A7D670025187}" type="pres">
      <dgm:prSet presAssocID="{3C57E891-996C-4C8B-B441-266E0E9FD83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6564C9-3DF7-40BD-9BCE-076B90372FD1}" type="pres">
      <dgm:prSet presAssocID="{3C57E891-996C-4C8B-B441-266E0E9FD830}" presName="radial" presStyleCnt="0">
        <dgm:presLayoutVars>
          <dgm:animLvl val="ctr"/>
        </dgm:presLayoutVars>
      </dgm:prSet>
      <dgm:spPr/>
    </dgm:pt>
    <dgm:pt modelId="{2C28DCD1-695E-4901-9CED-703B951F4550}" type="pres">
      <dgm:prSet presAssocID="{F5E100E8-F843-4AFB-BFFB-F398F35013BA}" presName="centerShape" presStyleLbl="vennNode1" presStyleIdx="0" presStyleCnt="5" custScaleX="163942" custScaleY="43287"/>
      <dgm:spPr/>
      <dgm:t>
        <a:bodyPr/>
        <a:lstStyle/>
        <a:p>
          <a:endParaRPr lang="ru-RU"/>
        </a:p>
      </dgm:t>
    </dgm:pt>
    <dgm:pt modelId="{7DE6AAE5-2B76-448E-9F4D-D90D4F3F3A3B}" type="pres">
      <dgm:prSet presAssocID="{1BE58065-B58A-4178-A4A2-A80C5E0E8D05}" presName="node" presStyleLbl="vennNode1" presStyleIdx="1" presStyleCnt="5" custScaleX="198599" custScaleY="62047" custRadScaleRad="100165" custRadScaleInc="63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9F449-BD4B-409E-9D3E-DA5F31C40703}" type="pres">
      <dgm:prSet presAssocID="{7ED12FBD-597F-4845-9160-3C07A972DFB8}" presName="node" presStyleLbl="vennNode1" presStyleIdx="2" presStyleCnt="5" custScaleX="162740" custScaleY="51816" custRadScaleRad="118665" custRadScaleInc="-172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48451-1A28-4F04-B8B7-7D2F76F939B1}" type="pres">
      <dgm:prSet presAssocID="{BBBA0CEE-70D4-4A68-A4B9-110518D0DD12}" presName="node" presStyleLbl="vennNode1" presStyleIdx="3" presStyleCnt="5" custScaleX="128462" custScaleY="51733" custRadScaleRad="121367" custRadScaleInc="-73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BE4FE-8536-4B83-865A-210CB35765E7}" type="pres">
      <dgm:prSet presAssocID="{D31F7C0B-9209-431E-B88D-C76BCF86E10C}" presName="node" presStyleLbl="vennNode1" presStyleIdx="4" presStyleCnt="5" custScaleX="306740" custScaleY="63486" custRadScaleRad="111213" custRadScaleInc="-32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C0748B-C205-44A1-8F00-C1C3B0DEE41F}" srcId="{3C57E891-996C-4C8B-B441-266E0E9FD830}" destId="{F5E100E8-F843-4AFB-BFFB-F398F35013BA}" srcOrd="0" destOrd="0" parTransId="{8920C403-4DDC-42A3-A3FF-677C00B51F65}" sibTransId="{E103EF7B-A18A-48AF-AF9B-DA0B747B4143}"/>
    <dgm:cxn modelId="{17FE61FC-3E18-457E-BD04-3719DF028BA8}" type="presOf" srcId="{7ED12FBD-597F-4845-9160-3C07A972DFB8}" destId="{3219F449-BD4B-409E-9D3E-DA5F31C40703}" srcOrd="0" destOrd="0" presId="urn:microsoft.com/office/officeart/2005/8/layout/radial3"/>
    <dgm:cxn modelId="{BF139896-FCB2-4E5E-82A0-0DBB94E2DB0E}" type="presOf" srcId="{1BE58065-B58A-4178-A4A2-A80C5E0E8D05}" destId="{7DE6AAE5-2B76-448E-9F4D-D90D4F3F3A3B}" srcOrd="0" destOrd="0" presId="urn:microsoft.com/office/officeart/2005/8/layout/radial3"/>
    <dgm:cxn modelId="{56BF28BF-C781-4634-B353-6C384B4FCAB3}" type="presOf" srcId="{D31F7C0B-9209-431E-B88D-C76BCF86E10C}" destId="{3EFBE4FE-8536-4B83-865A-210CB35765E7}" srcOrd="0" destOrd="0" presId="urn:microsoft.com/office/officeart/2005/8/layout/radial3"/>
    <dgm:cxn modelId="{24A71F0D-4985-4BB1-A184-3B25964C87EE}" type="presOf" srcId="{F5E100E8-F843-4AFB-BFFB-F398F35013BA}" destId="{2C28DCD1-695E-4901-9CED-703B951F4550}" srcOrd="0" destOrd="0" presId="urn:microsoft.com/office/officeart/2005/8/layout/radial3"/>
    <dgm:cxn modelId="{B8F76469-6F05-4D7F-8C91-675884C53A5F}" srcId="{F5E100E8-F843-4AFB-BFFB-F398F35013BA}" destId="{1BE58065-B58A-4178-A4A2-A80C5E0E8D05}" srcOrd="0" destOrd="0" parTransId="{06DDB3B7-B57A-48FF-91B7-822F80535DE9}" sibTransId="{BC49A103-25EE-4299-8987-553F048F77C6}"/>
    <dgm:cxn modelId="{4D2CF03B-B348-4ACF-A039-D5D42C404891}" srcId="{F5E100E8-F843-4AFB-BFFB-F398F35013BA}" destId="{7ED12FBD-597F-4845-9160-3C07A972DFB8}" srcOrd="1" destOrd="0" parTransId="{920C77E0-D557-4FFA-AFFD-8403C81B086C}" sibTransId="{53FF52C2-F4AC-457D-9AD4-F8E390324117}"/>
    <dgm:cxn modelId="{84EA49D9-283C-4D91-89E7-96A6249B450E}" type="presOf" srcId="{3C57E891-996C-4C8B-B441-266E0E9FD830}" destId="{C93B255A-AA2A-4714-A1AB-A7D670025187}" srcOrd="0" destOrd="0" presId="urn:microsoft.com/office/officeart/2005/8/layout/radial3"/>
    <dgm:cxn modelId="{A840E046-DD49-4659-B4CA-EC2F0DCA1B29}" srcId="{F5E100E8-F843-4AFB-BFFB-F398F35013BA}" destId="{D31F7C0B-9209-431E-B88D-C76BCF86E10C}" srcOrd="3" destOrd="0" parTransId="{B636ED8E-35C8-4A34-9A69-2AF6167E3F4C}" sibTransId="{393895FB-3119-46ED-84DE-3DA26F8C5A47}"/>
    <dgm:cxn modelId="{D879BF13-BC61-4538-BE5E-053138DD1229}" type="presOf" srcId="{BBBA0CEE-70D4-4A68-A4B9-110518D0DD12}" destId="{13448451-1A28-4F04-B8B7-7D2F76F939B1}" srcOrd="0" destOrd="0" presId="urn:microsoft.com/office/officeart/2005/8/layout/radial3"/>
    <dgm:cxn modelId="{E8096CFA-3154-4513-A1F7-BFADE744B243}" srcId="{F5E100E8-F843-4AFB-BFFB-F398F35013BA}" destId="{BBBA0CEE-70D4-4A68-A4B9-110518D0DD12}" srcOrd="2" destOrd="0" parTransId="{B065733D-53BC-4362-9A2A-3E5762A19F6C}" sibTransId="{B159BB9B-830C-47E2-8A99-6BF51A2C706F}"/>
    <dgm:cxn modelId="{4700F084-FA32-489E-B18D-B92C5F3E6B06}" type="presParOf" srcId="{C93B255A-AA2A-4714-A1AB-A7D670025187}" destId="{3F6564C9-3DF7-40BD-9BCE-076B90372FD1}" srcOrd="0" destOrd="0" presId="urn:microsoft.com/office/officeart/2005/8/layout/radial3"/>
    <dgm:cxn modelId="{E6968CE8-2F9F-4FBC-BC9E-2D9294A18787}" type="presParOf" srcId="{3F6564C9-3DF7-40BD-9BCE-076B90372FD1}" destId="{2C28DCD1-695E-4901-9CED-703B951F4550}" srcOrd="0" destOrd="0" presId="urn:microsoft.com/office/officeart/2005/8/layout/radial3"/>
    <dgm:cxn modelId="{E67D912C-5DE3-4009-B156-FB7B36FD7772}" type="presParOf" srcId="{3F6564C9-3DF7-40BD-9BCE-076B90372FD1}" destId="{7DE6AAE5-2B76-448E-9F4D-D90D4F3F3A3B}" srcOrd="1" destOrd="0" presId="urn:microsoft.com/office/officeart/2005/8/layout/radial3"/>
    <dgm:cxn modelId="{5698DB85-58EF-4DEF-94F4-652729EEA57B}" type="presParOf" srcId="{3F6564C9-3DF7-40BD-9BCE-076B90372FD1}" destId="{3219F449-BD4B-409E-9D3E-DA5F31C40703}" srcOrd="2" destOrd="0" presId="urn:microsoft.com/office/officeart/2005/8/layout/radial3"/>
    <dgm:cxn modelId="{59844783-1F5B-48E2-87A0-CBEDFEDC3D9E}" type="presParOf" srcId="{3F6564C9-3DF7-40BD-9BCE-076B90372FD1}" destId="{13448451-1A28-4F04-B8B7-7D2F76F939B1}" srcOrd="3" destOrd="0" presId="urn:microsoft.com/office/officeart/2005/8/layout/radial3"/>
    <dgm:cxn modelId="{D56EA0AC-F413-4E5C-8C21-7DD56CC12684}" type="presParOf" srcId="{3F6564C9-3DF7-40BD-9BCE-076B90372FD1}" destId="{3EFBE4FE-8536-4B83-865A-210CB35765E7}" srcOrd="4" destOrd="0" presId="urn:microsoft.com/office/officeart/2005/8/layout/radial3"/>
  </dgm:cxnLst>
  <dgm:bg>
    <a:solidFill>
      <a:srgbClr val="3399FF">
        <a:alpha val="38824"/>
      </a:srgbClr>
    </a:solidFill>
  </dgm:bg>
  <dgm:whole>
    <a:ln>
      <a:solidFill>
        <a:schemeClr val="bg1"/>
      </a:solidFill>
    </a:ln>
  </dgm:whole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AFE467-073C-419C-BE2A-7EF5C71C2416}" type="doc">
      <dgm:prSet loTypeId="urn:microsoft.com/office/officeart/2005/8/layout/orgChart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CDE94720-625A-4421-BA28-0EF7AD16644E}">
      <dgm:prSet phldrT="[Текст]"/>
      <dgm:spPr>
        <a:solidFill>
          <a:srgbClr val="0000FF">
            <a:alpha val="60000"/>
          </a:srgbClr>
        </a:solidFill>
      </dgm:spPr>
      <dgm:t>
        <a:bodyPr/>
        <a:lstStyle/>
        <a:p>
          <a:r>
            <a:rPr lang="uk-UA" dirty="0" smtClean="0">
              <a:latin typeface="Monotype Corsiva" pitchFamily="66" charset="0"/>
            </a:rPr>
            <a:t>Політичний режим</a:t>
          </a:r>
          <a:endParaRPr lang="ru-RU" dirty="0">
            <a:latin typeface="Monotype Corsiva" pitchFamily="66" charset="0"/>
          </a:endParaRPr>
        </a:p>
      </dgm:t>
    </dgm:pt>
    <dgm:pt modelId="{7D5AC4C0-EC29-4032-93F3-EA98A9D2375D}" type="parTrans" cxnId="{51465571-CA30-4937-97DE-92F507BE7288}">
      <dgm:prSet/>
      <dgm:spPr/>
      <dgm:t>
        <a:bodyPr/>
        <a:lstStyle/>
        <a:p>
          <a:endParaRPr lang="ru-RU"/>
        </a:p>
      </dgm:t>
    </dgm:pt>
    <dgm:pt modelId="{A52697C5-19B8-4CCA-9A15-45A86F4BAD83}" type="sibTrans" cxnId="{51465571-CA30-4937-97DE-92F507BE7288}">
      <dgm:prSet/>
      <dgm:spPr/>
      <dgm:t>
        <a:bodyPr/>
        <a:lstStyle/>
        <a:p>
          <a:endParaRPr lang="ru-RU"/>
        </a:p>
      </dgm:t>
    </dgm:pt>
    <dgm:pt modelId="{96637D87-C21E-4D4A-AF34-B9AFCBF25C8A}">
      <dgm:prSet phldrT="[Текст]"/>
      <dgm:spPr>
        <a:solidFill>
          <a:srgbClr val="0000FF">
            <a:alpha val="60000"/>
          </a:srgbClr>
        </a:solidFill>
      </dgm:spPr>
      <dgm:t>
        <a:bodyPr/>
        <a:lstStyle/>
        <a:p>
          <a:r>
            <a:rPr lang="uk-UA" dirty="0" smtClean="0">
              <a:latin typeface="Monotype Corsiva" pitchFamily="66" charset="0"/>
            </a:rPr>
            <a:t>Демократичний</a:t>
          </a:r>
          <a:endParaRPr lang="ru-RU" dirty="0">
            <a:latin typeface="Monotype Corsiva" pitchFamily="66" charset="0"/>
          </a:endParaRPr>
        </a:p>
      </dgm:t>
    </dgm:pt>
    <dgm:pt modelId="{AF2693CD-468F-4632-879A-C6C8920E5B24}" type="parTrans" cxnId="{2B66CEF9-36E6-46F6-8EA6-D5562F0C8377}">
      <dgm:prSet/>
      <dgm:spPr/>
      <dgm:t>
        <a:bodyPr/>
        <a:lstStyle/>
        <a:p>
          <a:endParaRPr lang="ru-RU"/>
        </a:p>
      </dgm:t>
    </dgm:pt>
    <dgm:pt modelId="{FF496CE3-B750-4A45-B0D0-7B20E0ACBEDF}" type="sibTrans" cxnId="{2B66CEF9-36E6-46F6-8EA6-D5562F0C8377}">
      <dgm:prSet/>
      <dgm:spPr/>
      <dgm:t>
        <a:bodyPr/>
        <a:lstStyle/>
        <a:p>
          <a:endParaRPr lang="ru-RU"/>
        </a:p>
      </dgm:t>
    </dgm:pt>
    <dgm:pt modelId="{F2BC8F20-7E0E-4F81-927F-C106CDF5BE27}">
      <dgm:prSet phldrT="[Текст]"/>
      <dgm:spPr>
        <a:solidFill>
          <a:srgbClr val="0000FF">
            <a:alpha val="60000"/>
          </a:srgbClr>
        </a:solidFill>
      </dgm:spPr>
      <dgm:t>
        <a:bodyPr/>
        <a:lstStyle/>
        <a:p>
          <a:r>
            <a:rPr lang="uk-UA" dirty="0" smtClean="0">
              <a:latin typeface="Monotype Corsiva" pitchFamily="66" charset="0"/>
            </a:rPr>
            <a:t>Авторитарний</a:t>
          </a:r>
          <a:endParaRPr lang="ru-RU" dirty="0">
            <a:latin typeface="Monotype Corsiva" pitchFamily="66" charset="0"/>
          </a:endParaRPr>
        </a:p>
      </dgm:t>
    </dgm:pt>
    <dgm:pt modelId="{97843A42-86EC-4094-9679-FF90D6DBA057}" type="parTrans" cxnId="{0339F6E1-EF17-4EDC-8BF3-785864104F53}">
      <dgm:prSet/>
      <dgm:spPr/>
      <dgm:t>
        <a:bodyPr/>
        <a:lstStyle/>
        <a:p>
          <a:endParaRPr lang="ru-RU"/>
        </a:p>
      </dgm:t>
    </dgm:pt>
    <dgm:pt modelId="{C961E88C-8C20-4619-AFF2-25E73C7B1AAA}" type="sibTrans" cxnId="{0339F6E1-EF17-4EDC-8BF3-785864104F53}">
      <dgm:prSet/>
      <dgm:spPr/>
      <dgm:t>
        <a:bodyPr/>
        <a:lstStyle/>
        <a:p>
          <a:endParaRPr lang="ru-RU"/>
        </a:p>
      </dgm:t>
    </dgm:pt>
    <dgm:pt modelId="{18B11E19-21E7-467B-A3C3-B71FB6149C18}">
      <dgm:prSet phldrT="[Текст]"/>
      <dgm:spPr>
        <a:solidFill>
          <a:srgbClr val="0000FF">
            <a:alpha val="60000"/>
          </a:srgbClr>
        </a:solidFill>
      </dgm:spPr>
      <dgm:t>
        <a:bodyPr/>
        <a:lstStyle/>
        <a:p>
          <a:r>
            <a:rPr lang="uk-UA" dirty="0" smtClean="0">
              <a:latin typeface="Monotype Corsiva" pitchFamily="66" charset="0"/>
            </a:rPr>
            <a:t>Тоталітарний</a:t>
          </a:r>
          <a:endParaRPr lang="ru-RU" dirty="0">
            <a:latin typeface="Monotype Corsiva" pitchFamily="66" charset="0"/>
          </a:endParaRPr>
        </a:p>
      </dgm:t>
    </dgm:pt>
    <dgm:pt modelId="{A4301391-6B02-4D03-9A39-E82ED7165245}" type="parTrans" cxnId="{2B4E957F-74E6-43E3-87AE-1B713BEBF584}">
      <dgm:prSet/>
      <dgm:spPr/>
      <dgm:t>
        <a:bodyPr/>
        <a:lstStyle/>
        <a:p>
          <a:endParaRPr lang="ru-RU"/>
        </a:p>
      </dgm:t>
    </dgm:pt>
    <dgm:pt modelId="{6AD60D4D-4449-4B35-8C8E-A746AACD6941}" type="sibTrans" cxnId="{2B4E957F-74E6-43E3-87AE-1B713BEBF584}">
      <dgm:prSet/>
      <dgm:spPr/>
      <dgm:t>
        <a:bodyPr/>
        <a:lstStyle/>
        <a:p>
          <a:endParaRPr lang="ru-RU"/>
        </a:p>
      </dgm:t>
    </dgm:pt>
    <dgm:pt modelId="{8479709E-06CB-4CFD-8779-45077AF1C15E}" type="pres">
      <dgm:prSet presAssocID="{D4AFE467-073C-419C-BE2A-7EF5C71C24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B89A95C-DD8C-4F7D-B498-C5896DDA8501}" type="pres">
      <dgm:prSet presAssocID="{CDE94720-625A-4421-BA28-0EF7AD16644E}" presName="hierRoot1" presStyleCnt="0">
        <dgm:presLayoutVars>
          <dgm:hierBranch val="init"/>
        </dgm:presLayoutVars>
      </dgm:prSet>
      <dgm:spPr/>
    </dgm:pt>
    <dgm:pt modelId="{5CCA71FB-5353-4373-BF0B-13289B0F14CA}" type="pres">
      <dgm:prSet presAssocID="{CDE94720-625A-4421-BA28-0EF7AD16644E}" presName="rootComposite1" presStyleCnt="0"/>
      <dgm:spPr/>
    </dgm:pt>
    <dgm:pt modelId="{D09C3F2F-67EE-4723-B1A5-C7BBFE5D37B1}" type="pres">
      <dgm:prSet presAssocID="{CDE94720-625A-4421-BA28-0EF7AD16644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1C17A5-388B-4306-89D3-84206022E432}" type="pres">
      <dgm:prSet presAssocID="{CDE94720-625A-4421-BA28-0EF7AD16644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C6DB19D-BE29-4E7B-B394-B81EE249BA3B}" type="pres">
      <dgm:prSet presAssocID="{CDE94720-625A-4421-BA28-0EF7AD16644E}" presName="hierChild2" presStyleCnt="0"/>
      <dgm:spPr/>
    </dgm:pt>
    <dgm:pt modelId="{A89AB416-B7CC-44FF-90BA-50DB722569C4}" type="pres">
      <dgm:prSet presAssocID="{AF2693CD-468F-4632-879A-C6C8920E5B24}" presName="Name37" presStyleLbl="parChTrans1D2" presStyleIdx="0" presStyleCnt="3"/>
      <dgm:spPr/>
      <dgm:t>
        <a:bodyPr/>
        <a:lstStyle/>
        <a:p>
          <a:endParaRPr lang="ru-RU"/>
        </a:p>
      </dgm:t>
    </dgm:pt>
    <dgm:pt modelId="{5B59C53B-BD2C-43CF-BF22-89847B9ADDF0}" type="pres">
      <dgm:prSet presAssocID="{96637D87-C21E-4D4A-AF34-B9AFCBF25C8A}" presName="hierRoot2" presStyleCnt="0">
        <dgm:presLayoutVars>
          <dgm:hierBranch val="init"/>
        </dgm:presLayoutVars>
      </dgm:prSet>
      <dgm:spPr/>
    </dgm:pt>
    <dgm:pt modelId="{5E4CB337-09F6-413E-8D49-4B9A89F693A8}" type="pres">
      <dgm:prSet presAssocID="{96637D87-C21E-4D4A-AF34-B9AFCBF25C8A}" presName="rootComposite" presStyleCnt="0"/>
      <dgm:spPr/>
    </dgm:pt>
    <dgm:pt modelId="{3706DBCE-2AAA-4CD9-85CE-103B69D1AD50}" type="pres">
      <dgm:prSet presAssocID="{96637D87-C21E-4D4A-AF34-B9AFCBF25C8A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B731A0-F6D6-4051-BB57-85B524149601}" type="pres">
      <dgm:prSet presAssocID="{96637D87-C21E-4D4A-AF34-B9AFCBF25C8A}" presName="rootConnector" presStyleLbl="node2" presStyleIdx="0" presStyleCnt="3"/>
      <dgm:spPr/>
      <dgm:t>
        <a:bodyPr/>
        <a:lstStyle/>
        <a:p>
          <a:endParaRPr lang="ru-RU"/>
        </a:p>
      </dgm:t>
    </dgm:pt>
    <dgm:pt modelId="{B1DF0815-52DF-4478-B7CB-3CD31C0F81BA}" type="pres">
      <dgm:prSet presAssocID="{96637D87-C21E-4D4A-AF34-B9AFCBF25C8A}" presName="hierChild4" presStyleCnt="0"/>
      <dgm:spPr/>
    </dgm:pt>
    <dgm:pt modelId="{771E8C37-9BC9-4EAB-BCDD-A974821A701C}" type="pres">
      <dgm:prSet presAssocID="{96637D87-C21E-4D4A-AF34-B9AFCBF25C8A}" presName="hierChild5" presStyleCnt="0"/>
      <dgm:spPr/>
    </dgm:pt>
    <dgm:pt modelId="{642997B2-006E-4FA9-9507-5A33227EAE66}" type="pres">
      <dgm:prSet presAssocID="{97843A42-86EC-4094-9679-FF90D6DBA05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3D277A9D-94A7-41CC-AF25-A23A45F19754}" type="pres">
      <dgm:prSet presAssocID="{F2BC8F20-7E0E-4F81-927F-C106CDF5BE27}" presName="hierRoot2" presStyleCnt="0">
        <dgm:presLayoutVars>
          <dgm:hierBranch val="init"/>
        </dgm:presLayoutVars>
      </dgm:prSet>
      <dgm:spPr/>
    </dgm:pt>
    <dgm:pt modelId="{D69B942F-BDCC-481B-805D-7C61552FAC95}" type="pres">
      <dgm:prSet presAssocID="{F2BC8F20-7E0E-4F81-927F-C106CDF5BE27}" presName="rootComposite" presStyleCnt="0"/>
      <dgm:spPr/>
    </dgm:pt>
    <dgm:pt modelId="{EB314F9E-D426-4259-BFC4-000E147B6483}" type="pres">
      <dgm:prSet presAssocID="{F2BC8F20-7E0E-4F81-927F-C106CDF5BE2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B3420A-FE42-4DB7-A84B-FE331A97BCDD}" type="pres">
      <dgm:prSet presAssocID="{F2BC8F20-7E0E-4F81-927F-C106CDF5BE27}" presName="rootConnector" presStyleLbl="node2" presStyleIdx="1" presStyleCnt="3"/>
      <dgm:spPr/>
      <dgm:t>
        <a:bodyPr/>
        <a:lstStyle/>
        <a:p>
          <a:endParaRPr lang="ru-RU"/>
        </a:p>
      </dgm:t>
    </dgm:pt>
    <dgm:pt modelId="{EED63261-DE7D-42BC-81A5-701AFE17F790}" type="pres">
      <dgm:prSet presAssocID="{F2BC8F20-7E0E-4F81-927F-C106CDF5BE27}" presName="hierChild4" presStyleCnt="0"/>
      <dgm:spPr/>
    </dgm:pt>
    <dgm:pt modelId="{7078F05F-BCF5-4347-BEE8-5DC21FE3D2BF}" type="pres">
      <dgm:prSet presAssocID="{F2BC8F20-7E0E-4F81-927F-C106CDF5BE27}" presName="hierChild5" presStyleCnt="0"/>
      <dgm:spPr/>
    </dgm:pt>
    <dgm:pt modelId="{F006D846-4C5D-4E26-BBC7-7F9B3C6262FC}" type="pres">
      <dgm:prSet presAssocID="{A4301391-6B02-4D03-9A39-E82ED7165245}" presName="Name37" presStyleLbl="parChTrans1D2" presStyleIdx="2" presStyleCnt="3"/>
      <dgm:spPr/>
      <dgm:t>
        <a:bodyPr/>
        <a:lstStyle/>
        <a:p>
          <a:endParaRPr lang="ru-RU"/>
        </a:p>
      </dgm:t>
    </dgm:pt>
    <dgm:pt modelId="{19843FFC-A896-4679-A804-05A89D26D91D}" type="pres">
      <dgm:prSet presAssocID="{18B11E19-21E7-467B-A3C3-B71FB6149C18}" presName="hierRoot2" presStyleCnt="0">
        <dgm:presLayoutVars>
          <dgm:hierBranch val="init"/>
        </dgm:presLayoutVars>
      </dgm:prSet>
      <dgm:spPr/>
    </dgm:pt>
    <dgm:pt modelId="{956FB83E-664D-4797-A68D-C1951B494B21}" type="pres">
      <dgm:prSet presAssocID="{18B11E19-21E7-467B-A3C3-B71FB6149C18}" presName="rootComposite" presStyleCnt="0"/>
      <dgm:spPr/>
    </dgm:pt>
    <dgm:pt modelId="{5CE929E2-4104-4F03-B815-00B0B85ED592}" type="pres">
      <dgm:prSet presAssocID="{18B11E19-21E7-467B-A3C3-B71FB6149C1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0517EA-298F-4234-89CD-3DEFCA91B190}" type="pres">
      <dgm:prSet presAssocID="{18B11E19-21E7-467B-A3C3-B71FB6149C18}" presName="rootConnector" presStyleLbl="node2" presStyleIdx="2" presStyleCnt="3"/>
      <dgm:spPr/>
      <dgm:t>
        <a:bodyPr/>
        <a:lstStyle/>
        <a:p>
          <a:endParaRPr lang="ru-RU"/>
        </a:p>
      </dgm:t>
    </dgm:pt>
    <dgm:pt modelId="{56CB4D2C-C0AA-483E-937A-EBCF77B3D3E0}" type="pres">
      <dgm:prSet presAssocID="{18B11E19-21E7-467B-A3C3-B71FB6149C18}" presName="hierChild4" presStyleCnt="0"/>
      <dgm:spPr/>
    </dgm:pt>
    <dgm:pt modelId="{495DB795-A78D-4C04-8806-4A3671469753}" type="pres">
      <dgm:prSet presAssocID="{18B11E19-21E7-467B-A3C3-B71FB6149C18}" presName="hierChild5" presStyleCnt="0"/>
      <dgm:spPr/>
    </dgm:pt>
    <dgm:pt modelId="{9C18B676-BDC7-4368-83E8-570EBD464641}" type="pres">
      <dgm:prSet presAssocID="{CDE94720-625A-4421-BA28-0EF7AD16644E}" presName="hierChild3" presStyleCnt="0"/>
      <dgm:spPr/>
    </dgm:pt>
  </dgm:ptLst>
  <dgm:cxnLst>
    <dgm:cxn modelId="{3983F702-9A2C-446F-8CBA-F1506AC5C034}" type="presOf" srcId="{97843A42-86EC-4094-9679-FF90D6DBA057}" destId="{642997B2-006E-4FA9-9507-5A33227EAE66}" srcOrd="0" destOrd="0" presId="urn:microsoft.com/office/officeart/2005/8/layout/orgChart1"/>
    <dgm:cxn modelId="{0927D638-8785-40B9-B77B-46D75743AAC2}" type="presOf" srcId="{CDE94720-625A-4421-BA28-0EF7AD16644E}" destId="{D09C3F2F-67EE-4723-B1A5-C7BBFE5D37B1}" srcOrd="0" destOrd="0" presId="urn:microsoft.com/office/officeart/2005/8/layout/orgChart1"/>
    <dgm:cxn modelId="{BF0C43D2-8D7B-4E40-ABF9-D48BED1BAA4E}" type="presOf" srcId="{F2BC8F20-7E0E-4F81-927F-C106CDF5BE27}" destId="{28B3420A-FE42-4DB7-A84B-FE331A97BCDD}" srcOrd="1" destOrd="0" presId="urn:microsoft.com/office/officeart/2005/8/layout/orgChart1"/>
    <dgm:cxn modelId="{E113DEFA-A8BB-41EC-BF89-8907CE4875A2}" type="presOf" srcId="{D4AFE467-073C-419C-BE2A-7EF5C71C2416}" destId="{8479709E-06CB-4CFD-8779-45077AF1C15E}" srcOrd="0" destOrd="0" presId="urn:microsoft.com/office/officeart/2005/8/layout/orgChart1"/>
    <dgm:cxn modelId="{C025BF96-7AF5-4248-B676-6654778B219A}" type="presOf" srcId="{96637D87-C21E-4D4A-AF34-B9AFCBF25C8A}" destId="{3706DBCE-2AAA-4CD9-85CE-103B69D1AD50}" srcOrd="0" destOrd="0" presId="urn:microsoft.com/office/officeart/2005/8/layout/orgChart1"/>
    <dgm:cxn modelId="{EDFB0E89-BE04-47F8-A05E-00E387A0FAAD}" type="presOf" srcId="{A4301391-6B02-4D03-9A39-E82ED7165245}" destId="{F006D846-4C5D-4E26-BBC7-7F9B3C6262FC}" srcOrd="0" destOrd="0" presId="urn:microsoft.com/office/officeart/2005/8/layout/orgChart1"/>
    <dgm:cxn modelId="{276F25B8-143F-4563-BA22-5F2A28E2488B}" type="presOf" srcId="{96637D87-C21E-4D4A-AF34-B9AFCBF25C8A}" destId="{65B731A0-F6D6-4051-BB57-85B524149601}" srcOrd="1" destOrd="0" presId="urn:microsoft.com/office/officeart/2005/8/layout/orgChart1"/>
    <dgm:cxn modelId="{2B4E957F-74E6-43E3-87AE-1B713BEBF584}" srcId="{CDE94720-625A-4421-BA28-0EF7AD16644E}" destId="{18B11E19-21E7-467B-A3C3-B71FB6149C18}" srcOrd="2" destOrd="0" parTransId="{A4301391-6B02-4D03-9A39-E82ED7165245}" sibTransId="{6AD60D4D-4449-4B35-8C8E-A746AACD6941}"/>
    <dgm:cxn modelId="{A42DE1F1-A4F8-426C-A6C3-9FE1E1BCCB55}" type="presOf" srcId="{18B11E19-21E7-467B-A3C3-B71FB6149C18}" destId="{520517EA-298F-4234-89CD-3DEFCA91B190}" srcOrd="1" destOrd="0" presId="urn:microsoft.com/office/officeart/2005/8/layout/orgChart1"/>
    <dgm:cxn modelId="{CA08AAC7-FE23-4E43-8D16-DDBA08C14622}" type="presOf" srcId="{AF2693CD-468F-4632-879A-C6C8920E5B24}" destId="{A89AB416-B7CC-44FF-90BA-50DB722569C4}" srcOrd="0" destOrd="0" presId="urn:microsoft.com/office/officeart/2005/8/layout/orgChart1"/>
    <dgm:cxn modelId="{0339F6E1-EF17-4EDC-8BF3-785864104F53}" srcId="{CDE94720-625A-4421-BA28-0EF7AD16644E}" destId="{F2BC8F20-7E0E-4F81-927F-C106CDF5BE27}" srcOrd="1" destOrd="0" parTransId="{97843A42-86EC-4094-9679-FF90D6DBA057}" sibTransId="{C961E88C-8C20-4619-AFF2-25E73C7B1AAA}"/>
    <dgm:cxn modelId="{72071AC9-0718-4D0F-91E6-93ADD37034BF}" type="presOf" srcId="{CDE94720-625A-4421-BA28-0EF7AD16644E}" destId="{BC1C17A5-388B-4306-89D3-84206022E432}" srcOrd="1" destOrd="0" presId="urn:microsoft.com/office/officeart/2005/8/layout/orgChart1"/>
    <dgm:cxn modelId="{B1EDF33A-CDC9-469A-B5DB-DA4BE8279C71}" type="presOf" srcId="{F2BC8F20-7E0E-4F81-927F-C106CDF5BE27}" destId="{EB314F9E-D426-4259-BFC4-000E147B6483}" srcOrd="0" destOrd="0" presId="urn:microsoft.com/office/officeart/2005/8/layout/orgChart1"/>
    <dgm:cxn modelId="{51465571-CA30-4937-97DE-92F507BE7288}" srcId="{D4AFE467-073C-419C-BE2A-7EF5C71C2416}" destId="{CDE94720-625A-4421-BA28-0EF7AD16644E}" srcOrd="0" destOrd="0" parTransId="{7D5AC4C0-EC29-4032-93F3-EA98A9D2375D}" sibTransId="{A52697C5-19B8-4CCA-9A15-45A86F4BAD83}"/>
    <dgm:cxn modelId="{2B66CEF9-36E6-46F6-8EA6-D5562F0C8377}" srcId="{CDE94720-625A-4421-BA28-0EF7AD16644E}" destId="{96637D87-C21E-4D4A-AF34-B9AFCBF25C8A}" srcOrd="0" destOrd="0" parTransId="{AF2693CD-468F-4632-879A-C6C8920E5B24}" sibTransId="{FF496CE3-B750-4A45-B0D0-7B20E0ACBEDF}"/>
    <dgm:cxn modelId="{42CFAF6B-35BF-47A5-A167-EFE6E15AC73C}" type="presOf" srcId="{18B11E19-21E7-467B-A3C3-B71FB6149C18}" destId="{5CE929E2-4104-4F03-B815-00B0B85ED592}" srcOrd="0" destOrd="0" presId="urn:microsoft.com/office/officeart/2005/8/layout/orgChart1"/>
    <dgm:cxn modelId="{82705C3E-A742-48A6-9801-5E6569426775}" type="presParOf" srcId="{8479709E-06CB-4CFD-8779-45077AF1C15E}" destId="{1B89A95C-DD8C-4F7D-B498-C5896DDA8501}" srcOrd="0" destOrd="0" presId="urn:microsoft.com/office/officeart/2005/8/layout/orgChart1"/>
    <dgm:cxn modelId="{FB8D7C30-9913-4C57-85AB-39E80E49687A}" type="presParOf" srcId="{1B89A95C-DD8C-4F7D-B498-C5896DDA8501}" destId="{5CCA71FB-5353-4373-BF0B-13289B0F14CA}" srcOrd="0" destOrd="0" presId="urn:microsoft.com/office/officeart/2005/8/layout/orgChart1"/>
    <dgm:cxn modelId="{4B3A7C30-28A6-4D78-801B-CCB39B2A48B7}" type="presParOf" srcId="{5CCA71FB-5353-4373-BF0B-13289B0F14CA}" destId="{D09C3F2F-67EE-4723-B1A5-C7BBFE5D37B1}" srcOrd="0" destOrd="0" presId="urn:microsoft.com/office/officeart/2005/8/layout/orgChart1"/>
    <dgm:cxn modelId="{810DB01F-A636-412A-A167-B2964DC76C63}" type="presParOf" srcId="{5CCA71FB-5353-4373-BF0B-13289B0F14CA}" destId="{BC1C17A5-388B-4306-89D3-84206022E432}" srcOrd="1" destOrd="0" presId="urn:microsoft.com/office/officeart/2005/8/layout/orgChart1"/>
    <dgm:cxn modelId="{13F2A733-BCFE-44C2-A6E1-68D366321A6E}" type="presParOf" srcId="{1B89A95C-DD8C-4F7D-B498-C5896DDA8501}" destId="{5C6DB19D-BE29-4E7B-B394-B81EE249BA3B}" srcOrd="1" destOrd="0" presId="urn:microsoft.com/office/officeart/2005/8/layout/orgChart1"/>
    <dgm:cxn modelId="{35FB47CF-4730-4808-B0D5-1CCF2CBDEE72}" type="presParOf" srcId="{5C6DB19D-BE29-4E7B-B394-B81EE249BA3B}" destId="{A89AB416-B7CC-44FF-90BA-50DB722569C4}" srcOrd="0" destOrd="0" presId="urn:microsoft.com/office/officeart/2005/8/layout/orgChart1"/>
    <dgm:cxn modelId="{7A416101-F499-4847-B40D-9D1C89EA0802}" type="presParOf" srcId="{5C6DB19D-BE29-4E7B-B394-B81EE249BA3B}" destId="{5B59C53B-BD2C-43CF-BF22-89847B9ADDF0}" srcOrd="1" destOrd="0" presId="urn:microsoft.com/office/officeart/2005/8/layout/orgChart1"/>
    <dgm:cxn modelId="{E509838C-D69A-46C2-B336-0522FB9C30A0}" type="presParOf" srcId="{5B59C53B-BD2C-43CF-BF22-89847B9ADDF0}" destId="{5E4CB337-09F6-413E-8D49-4B9A89F693A8}" srcOrd="0" destOrd="0" presId="urn:microsoft.com/office/officeart/2005/8/layout/orgChart1"/>
    <dgm:cxn modelId="{E91CDAE8-D3D3-4C1E-A166-4EA0900D10FE}" type="presParOf" srcId="{5E4CB337-09F6-413E-8D49-4B9A89F693A8}" destId="{3706DBCE-2AAA-4CD9-85CE-103B69D1AD50}" srcOrd="0" destOrd="0" presId="urn:microsoft.com/office/officeart/2005/8/layout/orgChart1"/>
    <dgm:cxn modelId="{449385C2-FBF5-4D87-9FF0-8EC0293A2D19}" type="presParOf" srcId="{5E4CB337-09F6-413E-8D49-4B9A89F693A8}" destId="{65B731A0-F6D6-4051-BB57-85B524149601}" srcOrd="1" destOrd="0" presId="urn:microsoft.com/office/officeart/2005/8/layout/orgChart1"/>
    <dgm:cxn modelId="{2A520B60-E22C-494A-AFB2-2FD9C879D2D5}" type="presParOf" srcId="{5B59C53B-BD2C-43CF-BF22-89847B9ADDF0}" destId="{B1DF0815-52DF-4478-B7CB-3CD31C0F81BA}" srcOrd="1" destOrd="0" presId="urn:microsoft.com/office/officeart/2005/8/layout/orgChart1"/>
    <dgm:cxn modelId="{7DC68716-4DBD-478D-83CB-204CEEC2F66E}" type="presParOf" srcId="{5B59C53B-BD2C-43CF-BF22-89847B9ADDF0}" destId="{771E8C37-9BC9-4EAB-BCDD-A974821A701C}" srcOrd="2" destOrd="0" presId="urn:microsoft.com/office/officeart/2005/8/layout/orgChart1"/>
    <dgm:cxn modelId="{EFC380D8-7C7B-4BF9-BFE6-5711A65AECC6}" type="presParOf" srcId="{5C6DB19D-BE29-4E7B-B394-B81EE249BA3B}" destId="{642997B2-006E-4FA9-9507-5A33227EAE66}" srcOrd="2" destOrd="0" presId="urn:microsoft.com/office/officeart/2005/8/layout/orgChart1"/>
    <dgm:cxn modelId="{38A1D275-95A4-4BBB-B4DA-5657885DAB52}" type="presParOf" srcId="{5C6DB19D-BE29-4E7B-B394-B81EE249BA3B}" destId="{3D277A9D-94A7-41CC-AF25-A23A45F19754}" srcOrd="3" destOrd="0" presId="urn:microsoft.com/office/officeart/2005/8/layout/orgChart1"/>
    <dgm:cxn modelId="{719125CB-8CCC-43DC-9DFC-2E085B279D9F}" type="presParOf" srcId="{3D277A9D-94A7-41CC-AF25-A23A45F19754}" destId="{D69B942F-BDCC-481B-805D-7C61552FAC95}" srcOrd="0" destOrd="0" presId="urn:microsoft.com/office/officeart/2005/8/layout/orgChart1"/>
    <dgm:cxn modelId="{AF150080-4889-4C98-B76A-E8685E6F6255}" type="presParOf" srcId="{D69B942F-BDCC-481B-805D-7C61552FAC95}" destId="{EB314F9E-D426-4259-BFC4-000E147B6483}" srcOrd="0" destOrd="0" presId="urn:microsoft.com/office/officeart/2005/8/layout/orgChart1"/>
    <dgm:cxn modelId="{75D7B495-C71F-41FC-85B3-6078DC61F1E2}" type="presParOf" srcId="{D69B942F-BDCC-481B-805D-7C61552FAC95}" destId="{28B3420A-FE42-4DB7-A84B-FE331A97BCDD}" srcOrd="1" destOrd="0" presId="urn:microsoft.com/office/officeart/2005/8/layout/orgChart1"/>
    <dgm:cxn modelId="{EA956853-B156-4602-A119-E83E49B67F77}" type="presParOf" srcId="{3D277A9D-94A7-41CC-AF25-A23A45F19754}" destId="{EED63261-DE7D-42BC-81A5-701AFE17F790}" srcOrd="1" destOrd="0" presId="urn:microsoft.com/office/officeart/2005/8/layout/orgChart1"/>
    <dgm:cxn modelId="{5E954BA3-968A-4F17-BB22-715EF7208E6B}" type="presParOf" srcId="{3D277A9D-94A7-41CC-AF25-A23A45F19754}" destId="{7078F05F-BCF5-4347-BEE8-5DC21FE3D2BF}" srcOrd="2" destOrd="0" presId="urn:microsoft.com/office/officeart/2005/8/layout/orgChart1"/>
    <dgm:cxn modelId="{9EF256F6-606D-4667-9D92-915B6D6768C5}" type="presParOf" srcId="{5C6DB19D-BE29-4E7B-B394-B81EE249BA3B}" destId="{F006D846-4C5D-4E26-BBC7-7F9B3C6262FC}" srcOrd="4" destOrd="0" presId="urn:microsoft.com/office/officeart/2005/8/layout/orgChart1"/>
    <dgm:cxn modelId="{368AA7F4-ADAA-4165-A9EA-F7B40E0837CD}" type="presParOf" srcId="{5C6DB19D-BE29-4E7B-B394-B81EE249BA3B}" destId="{19843FFC-A896-4679-A804-05A89D26D91D}" srcOrd="5" destOrd="0" presId="urn:microsoft.com/office/officeart/2005/8/layout/orgChart1"/>
    <dgm:cxn modelId="{BB14883F-FD54-4CB5-AA02-FA568EBF8E35}" type="presParOf" srcId="{19843FFC-A896-4679-A804-05A89D26D91D}" destId="{956FB83E-664D-4797-A68D-C1951B494B21}" srcOrd="0" destOrd="0" presId="urn:microsoft.com/office/officeart/2005/8/layout/orgChart1"/>
    <dgm:cxn modelId="{16A9759B-E6CF-4072-9211-148D3072EF9C}" type="presParOf" srcId="{956FB83E-664D-4797-A68D-C1951B494B21}" destId="{5CE929E2-4104-4F03-B815-00B0B85ED592}" srcOrd="0" destOrd="0" presId="urn:microsoft.com/office/officeart/2005/8/layout/orgChart1"/>
    <dgm:cxn modelId="{94EEE1C7-B942-45ED-A9C0-3DB01DBC1002}" type="presParOf" srcId="{956FB83E-664D-4797-A68D-C1951B494B21}" destId="{520517EA-298F-4234-89CD-3DEFCA91B190}" srcOrd="1" destOrd="0" presId="urn:microsoft.com/office/officeart/2005/8/layout/orgChart1"/>
    <dgm:cxn modelId="{D35D4E04-9630-480F-955A-5D236C4A95CA}" type="presParOf" srcId="{19843FFC-A896-4679-A804-05A89D26D91D}" destId="{56CB4D2C-C0AA-483E-937A-EBCF77B3D3E0}" srcOrd="1" destOrd="0" presId="urn:microsoft.com/office/officeart/2005/8/layout/orgChart1"/>
    <dgm:cxn modelId="{992CCBD6-D866-4DB1-95F4-91244A510BA3}" type="presParOf" srcId="{19843FFC-A896-4679-A804-05A89D26D91D}" destId="{495DB795-A78D-4C04-8806-4A3671469753}" srcOrd="2" destOrd="0" presId="urn:microsoft.com/office/officeart/2005/8/layout/orgChart1"/>
    <dgm:cxn modelId="{CCA745BA-416C-4056-9E81-47B5CB36C96A}" type="presParOf" srcId="{1B89A95C-DD8C-4F7D-B498-C5896DDA8501}" destId="{9C18B676-BDC7-4368-83E8-570EBD464641}" srcOrd="2" destOrd="0" presId="urn:microsoft.com/office/officeart/2005/8/layout/orgChart1"/>
  </dgm:cxnLst>
  <dgm:bg>
    <a:solidFill>
      <a:srgbClr val="99CCFF">
        <a:alpha val="30980"/>
      </a:srgbClr>
    </a:solidFill>
  </dgm:bg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15304" cy="1071570"/>
          </a:xfrm>
          <a:solidFill>
            <a:srgbClr val="000099">
              <a:alpha val="50196"/>
            </a:srgb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Тема уроку: «</a:t>
            </a: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Політичні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Monotype Corsiva" pitchFamily="66" charset="0"/>
              </a:rPr>
              <a:t>інститути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  <a:r>
              <a:rPr lang="ru-RU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Monotype Corsiva" pitchFamily="66" charset="0"/>
              </a:rPr>
              <a:t>процеси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»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714487"/>
            <a:ext cx="7715304" cy="404699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6000768"/>
            <a:ext cx="7786742" cy="571504"/>
          </a:xfrm>
          <a:solidFill>
            <a:srgbClr val="000099">
              <a:alpha val="50196"/>
            </a:srgbClr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uk-UA" smtClean="0">
                <a:solidFill>
                  <a:schemeClr val="bg1"/>
                </a:solidFill>
                <a:latin typeface="Monotype Corsiva" pitchFamily="66" charset="0"/>
              </a:rPr>
              <a:t>Підготувала: </a:t>
            </a: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Свириденко </a:t>
            </a:r>
            <a:r>
              <a:rPr lang="uk-UA" smtClean="0">
                <a:solidFill>
                  <a:schemeClr val="bg1"/>
                </a:solidFill>
                <a:latin typeface="Monotype Corsiva" pitchFamily="66" charset="0"/>
              </a:rPr>
              <a:t>Маргарита 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3286148" cy="1143000"/>
          </a:xfrm>
          <a:solidFill>
            <a:srgbClr val="FFCC99">
              <a:alpha val="45098"/>
            </a:srgbClr>
          </a:solidFill>
          <a:ln>
            <a:solidFill>
              <a:schemeClr val="bg1"/>
            </a:solidFill>
          </a:ln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Еліта </a:t>
            </a:r>
            <a:r>
              <a:rPr lang="uk-UA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-це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….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1"/>
            <a:ext cx="8229600" cy="4286280"/>
          </a:xfrm>
          <a:solidFill>
            <a:srgbClr val="FFCC99">
              <a:alpha val="38039"/>
            </a:srgbClr>
          </a:solidFill>
          <a:ln>
            <a:solidFill>
              <a:schemeClr val="bg1"/>
            </a:solidFill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Особи, які мають вищі показники</a:t>
            </a:r>
          </a:p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Особи мають інтелектуальні переваги</a:t>
            </a:r>
          </a:p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Найбільш активні в політичному плані люди</a:t>
            </a:r>
          </a:p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Люди, що посідають вищі місця</a:t>
            </a:r>
          </a:p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Особи, що мають високе становище у суспільстві</a:t>
            </a:r>
          </a:p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Особи які отримують матеріальні та нематеріальні цінності у максимальному розмірі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6FFFF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dirty="0" smtClean="0">
                <a:solidFill>
                  <a:srgbClr val="0000FF"/>
                </a:solidFill>
                <a:latin typeface="Monotype Corsiva" pitchFamily="66" charset="0"/>
              </a:rPr>
              <a:t>Політичне лідерство</a:t>
            </a: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186766" cy="4829196"/>
          </a:xfrm>
          <a:solidFill>
            <a:srgbClr val="66FFFF">
              <a:alpha val="36078"/>
            </a:srgbClr>
          </a:solidFill>
          <a:ln>
            <a:solidFill>
              <a:srgbClr val="0000FF"/>
            </a:solidFill>
          </a:ln>
        </p:spPr>
        <p:txBody>
          <a:bodyPr/>
          <a:lstStyle/>
          <a:p>
            <a:r>
              <a:rPr lang="uk-UA" u="sng" dirty="0" smtClean="0">
                <a:ln w="9525">
                  <a:solidFill>
                    <a:srgbClr val="0000FF"/>
                  </a:solidFill>
                </a:ln>
                <a:solidFill>
                  <a:srgbClr val="0099FF"/>
                </a:solidFill>
                <a:latin typeface="Monotype Corsiva" pitchFamily="66" charset="0"/>
              </a:rPr>
              <a:t>Політичне лідерство </a:t>
            </a:r>
            <a:r>
              <a:rPr lang="uk-UA" dirty="0" smtClean="0">
                <a:solidFill>
                  <a:srgbClr val="0000FF"/>
                </a:solidFill>
                <a:latin typeface="Monotype Corsiva" pitchFamily="66" charset="0"/>
              </a:rPr>
              <a:t>- це постійний пріоритетний вплив з боку певної особи на все суспільство, організацію чи групу</a:t>
            </a:r>
          </a:p>
          <a:p>
            <a:r>
              <a:rPr lang="uk-UA" u="sng" dirty="0" smtClean="0">
                <a:ln w="9525">
                  <a:solidFill>
                    <a:srgbClr val="0000FF"/>
                  </a:solidFill>
                </a:ln>
                <a:solidFill>
                  <a:srgbClr val="0099FF"/>
                </a:solidFill>
                <a:latin typeface="Monotype Corsiva" pitchFamily="66" charset="0"/>
              </a:rPr>
              <a:t>Особливості:</a:t>
            </a:r>
          </a:p>
          <a:p>
            <a:r>
              <a:rPr lang="uk-UA" dirty="0" smtClean="0">
                <a:ln w="9525">
                  <a:noFill/>
                </a:ln>
                <a:solidFill>
                  <a:srgbClr val="0000FF"/>
                </a:solidFill>
                <a:latin typeface="Monotype Corsiva" pitchFamily="66" charset="0"/>
              </a:rPr>
              <a:t>Вплив має бути постійним</a:t>
            </a:r>
          </a:p>
          <a:p>
            <a:r>
              <a:rPr lang="uk-UA" dirty="0" smtClean="0">
                <a:ln w="9525">
                  <a:noFill/>
                </a:ln>
                <a:solidFill>
                  <a:srgbClr val="0000FF"/>
                </a:solidFill>
                <a:latin typeface="Monotype Corsiva" pitchFamily="66" charset="0"/>
              </a:rPr>
              <a:t>Політичний лідер має явний пріоритет у впливі</a:t>
            </a:r>
          </a:p>
          <a:p>
            <a:r>
              <a:rPr lang="uk-UA" dirty="0" smtClean="0">
                <a:ln w="9525">
                  <a:noFill/>
                </a:ln>
                <a:solidFill>
                  <a:srgbClr val="0000FF"/>
                </a:solidFill>
                <a:latin typeface="Monotype Corsiva" pitchFamily="66" charset="0"/>
              </a:rPr>
              <a:t>Керівний вплив здійснюється на всю групу, організацію,суспільство.</a:t>
            </a:r>
          </a:p>
          <a:p>
            <a:endParaRPr lang="ru-RU" u="sng" dirty="0">
              <a:ln w="9525">
                <a:solidFill>
                  <a:srgbClr val="0000FF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3300">
              <a:alpha val="38039"/>
            </a:srgb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Підсумки: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3116"/>
            <a:ext cx="8229600" cy="3114684"/>
          </a:xfrm>
          <a:solidFill>
            <a:srgbClr val="FF3300">
              <a:alpha val="41961"/>
            </a:srgb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uk-UA" dirty="0" err="1" smtClean="0">
                <a:solidFill>
                  <a:schemeClr val="bg1"/>
                </a:solidFill>
                <a:latin typeface="Monotype Corsiva" pitchFamily="66" charset="0"/>
              </a:rPr>
              <a:t>Шо</a:t>
            </a: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 таке політика?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Які види політики ви </a:t>
            </a:r>
            <a:r>
              <a:rPr lang="uk-UA" dirty="0" err="1" smtClean="0">
                <a:solidFill>
                  <a:schemeClr val="bg1"/>
                </a:solidFill>
                <a:latin typeface="Monotype Corsiva" pitchFamily="66" charset="0"/>
              </a:rPr>
              <a:t>запам</a:t>
            </a:r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dirty="0" err="1" smtClean="0">
                <a:solidFill>
                  <a:schemeClr val="bg1"/>
                </a:solidFill>
                <a:latin typeface="Monotype Corsiva" pitchFamily="66" charset="0"/>
              </a:rPr>
              <a:t>ятали</a:t>
            </a: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Що таке влада?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Які функції має політична система?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Кого можна назвати політичним лідером?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38824"/>
            </a:srgbClr>
          </a:solidFill>
          <a:ln>
            <a:solidFill>
              <a:srgbClr val="0000FF"/>
            </a:solidFill>
          </a:ln>
        </p:spPr>
        <p:txBody>
          <a:bodyPr/>
          <a:lstStyle/>
          <a:p>
            <a:r>
              <a:rPr lang="uk-UA" dirty="0" smtClean="0">
                <a:solidFill>
                  <a:srgbClr val="0000FF"/>
                </a:solidFill>
                <a:latin typeface="Monotype Corsiva" pitchFamily="66" charset="0"/>
              </a:rPr>
              <a:t>Домашнє завдання:</a:t>
            </a: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2971808"/>
          </a:xfrm>
          <a:solidFill>
            <a:srgbClr val="FFFFFF">
              <a:alpha val="36863"/>
            </a:srgbClr>
          </a:solidFill>
          <a:ln>
            <a:solidFill>
              <a:srgbClr val="0000FF"/>
            </a:solidFill>
          </a:ln>
        </p:spPr>
        <p:txBody>
          <a:bodyPr/>
          <a:lstStyle/>
          <a:p>
            <a:r>
              <a:rPr lang="uk-UA" dirty="0" smtClean="0">
                <a:solidFill>
                  <a:srgbClr val="0000FF"/>
                </a:solidFill>
                <a:latin typeface="Monotype Corsiva" pitchFamily="66" charset="0"/>
              </a:rPr>
              <a:t>Опрацювати §42-48</a:t>
            </a:r>
          </a:p>
          <a:p>
            <a:r>
              <a:rPr lang="uk-UA" dirty="0" smtClean="0">
                <a:solidFill>
                  <a:srgbClr val="0000FF"/>
                </a:solidFill>
                <a:latin typeface="Monotype Corsiva" pitchFamily="66" charset="0"/>
              </a:rPr>
              <a:t>Написати твір есе “ </a:t>
            </a:r>
            <a:r>
              <a:rPr lang="uk-UA" dirty="0" err="1" smtClean="0">
                <a:solidFill>
                  <a:srgbClr val="0000FF"/>
                </a:solidFill>
                <a:latin typeface="Monotype Corsiva" pitchFamily="66" charset="0"/>
              </a:rPr>
              <a:t>Політика-</a:t>
            </a:r>
            <a:r>
              <a:rPr lang="uk-UA" dirty="0" smtClean="0">
                <a:solidFill>
                  <a:srgbClr val="0000FF"/>
                </a:solidFill>
                <a:latin typeface="Monotype Corsiva" pitchFamily="66" charset="0"/>
              </a:rPr>
              <a:t> це мистецтво можливого ”</a:t>
            </a:r>
          </a:p>
          <a:p>
            <a:r>
              <a:rPr lang="uk-UA" dirty="0" smtClean="0">
                <a:solidFill>
                  <a:srgbClr val="0000FF"/>
                </a:solidFill>
                <a:latin typeface="Monotype Corsiva" pitchFamily="66" charset="0"/>
              </a:rPr>
              <a:t>Підготувати повідомлення про політичні партії які діють в Україні</a:t>
            </a: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57256"/>
          </a:xfrm>
          <a:solidFill>
            <a:schemeClr val="bg1">
              <a:alpha val="47059"/>
            </a:schemeClr>
          </a:solidFill>
          <a:ln>
            <a:solidFill>
              <a:srgbClr val="9900FF"/>
            </a:solidFill>
          </a:ln>
        </p:spPr>
        <p:txBody>
          <a:bodyPr/>
          <a:lstStyle/>
          <a:p>
            <a:r>
              <a:rPr lang="ru-RU" dirty="0" err="1" smtClean="0">
                <a:solidFill>
                  <a:srgbClr val="9900FF"/>
                </a:solidFill>
                <a:latin typeface="Monotype Corsiva" pitchFamily="66" charset="0"/>
              </a:rPr>
              <a:t>Пом</a:t>
            </a:r>
            <a:r>
              <a:rPr lang="uk-UA" dirty="0" smtClean="0">
                <a:solidFill>
                  <a:srgbClr val="9900FF"/>
                </a:solidFill>
                <a:latin typeface="Monotype Corsiva" pitchFamily="66" charset="0"/>
              </a:rPr>
              <a:t>і</a:t>
            </a:r>
            <a:r>
              <a:rPr lang="ru-RU" dirty="0" err="1" smtClean="0">
                <a:solidFill>
                  <a:srgbClr val="9900FF"/>
                </a:solidFill>
                <a:latin typeface="Monotype Corsiva" pitchFamily="66" charset="0"/>
              </a:rPr>
              <a:t>ркуйте</a:t>
            </a:r>
            <a:r>
              <a:rPr lang="ru-RU" dirty="0" smtClean="0">
                <a:solidFill>
                  <a:srgbClr val="9900FF"/>
                </a:solidFill>
                <a:latin typeface="Monotype Corsiva" pitchFamily="66" charset="0"/>
              </a:rPr>
              <a:t>:</a:t>
            </a:r>
            <a:endParaRPr lang="ru-RU" dirty="0">
              <a:solidFill>
                <a:srgbClr val="9900FF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215370" cy="1500198"/>
          </a:xfrm>
          <a:solidFill>
            <a:schemeClr val="bg1">
              <a:alpha val="40000"/>
            </a:schemeClr>
          </a:solidFill>
          <a:ln>
            <a:solidFill>
              <a:srgbClr val="9900FF"/>
            </a:solidFill>
          </a:ln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9900FF"/>
                </a:solidFill>
                <a:latin typeface="Monotype Corsiva" pitchFamily="66" charset="0"/>
              </a:rPr>
              <a:t>Що таке політика?</a:t>
            </a:r>
          </a:p>
          <a:p>
            <a:r>
              <a:rPr lang="uk-UA" sz="2800" dirty="0" smtClean="0">
                <a:solidFill>
                  <a:srgbClr val="9900FF"/>
                </a:solidFill>
                <a:latin typeface="Monotype Corsiva" pitchFamily="66" charset="0"/>
              </a:rPr>
              <a:t>Яким чином може взяти участь у політиці  пересічний громадянин України?</a:t>
            </a:r>
            <a:endParaRPr lang="ru-RU" sz="2800" dirty="0">
              <a:solidFill>
                <a:srgbClr val="9900FF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3214686"/>
            <a:ext cx="8215370" cy="3108543"/>
          </a:xfrm>
          <a:prstGeom prst="rect">
            <a:avLst/>
          </a:prstGeom>
          <a:solidFill>
            <a:schemeClr val="bg1">
              <a:alpha val="47843"/>
            </a:schemeClr>
          </a:solidFill>
          <a:ln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800" b="1" u="sng" dirty="0" smtClean="0">
                <a:ln w="63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Політика</a:t>
            </a:r>
            <a:r>
              <a:rPr lang="uk-UA" sz="2800" dirty="0" smtClean="0">
                <a:solidFill>
                  <a:srgbClr val="9900FF"/>
                </a:solidFill>
                <a:latin typeface="Monotype Corsiva" pitchFamily="66" charset="0"/>
              </a:rPr>
              <a:t>-одна із сфер суспільного життя, </a:t>
            </a:r>
            <a:r>
              <a:rPr lang="uk-UA" sz="2800" dirty="0" err="1" smtClean="0">
                <a:solidFill>
                  <a:srgbClr val="9900FF"/>
                </a:solidFill>
                <a:latin typeface="Monotype Corsiva" pitchFamily="66" charset="0"/>
              </a:rPr>
              <a:t>пов</a:t>
            </a:r>
            <a:r>
              <a:rPr lang="en-US" sz="2800" dirty="0" smtClean="0">
                <a:solidFill>
                  <a:srgbClr val="9900FF"/>
                </a:solidFill>
                <a:latin typeface="Monotype Corsiva" pitchFamily="66" charset="0"/>
              </a:rPr>
              <a:t>’</a:t>
            </a:r>
            <a:r>
              <a:rPr lang="uk-UA" sz="2800" dirty="0" err="1" smtClean="0">
                <a:solidFill>
                  <a:srgbClr val="9900FF"/>
                </a:solidFill>
                <a:latin typeface="Monotype Corsiva" pitchFamily="66" charset="0"/>
              </a:rPr>
              <a:t>язана</a:t>
            </a:r>
            <a:r>
              <a:rPr lang="uk-UA" sz="2800" dirty="0" smtClean="0">
                <a:solidFill>
                  <a:srgbClr val="9900FF"/>
                </a:solidFill>
                <a:latin typeface="Monotype Corsiva" pitchFamily="66" charset="0"/>
              </a:rPr>
              <a:t> з діяльністю держави , управлінням суспільними справами та використанням публічної влади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>
                <a:solidFill>
                  <a:srgbClr val="9900FF"/>
                </a:solidFill>
                <a:latin typeface="Monotype Corsiva" pitchFamily="66" charset="0"/>
              </a:rPr>
              <a:t> комплекс дій,заснованих на хитрощах,обережності якого-небудь </a:t>
            </a:r>
            <a:r>
              <a:rPr lang="uk-UA" sz="2800" dirty="0" err="1" smtClean="0">
                <a:solidFill>
                  <a:srgbClr val="9900FF"/>
                </a:solidFill>
                <a:latin typeface="Monotype Corsiva" pitchFamily="66" charset="0"/>
              </a:rPr>
              <a:t>суб</a:t>
            </a:r>
            <a:r>
              <a:rPr lang="en-US" sz="2800" dirty="0" smtClean="0">
                <a:solidFill>
                  <a:srgbClr val="9900FF"/>
                </a:solidFill>
                <a:latin typeface="Monotype Corsiva" pitchFamily="66" charset="0"/>
              </a:rPr>
              <a:t>’</a:t>
            </a:r>
            <a:r>
              <a:rPr lang="uk-UA" sz="2800" dirty="0" err="1" smtClean="0">
                <a:solidFill>
                  <a:srgbClr val="9900FF"/>
                </a:solidFill>
                <a:latin typeface="Monotype Corsiva" pitchFamily="66" charset="0"/>
              </a:rPr>
              <a:t>єкта</a:t>
            </a:r>
            <a:r>
              <a:rPr lang="uk-UA" sz="2800" dirty="0" smtClean="0">
                <a:solidFill>
                  <a:srgbClr val="9900FF"/>
                </a:solidFill>
                <a:latin typeface="Monotype Corsiva" pitchFamily="66" charset="0"/>
              </a:rPr>
              <a:t> або використані ним маніпуляції, обману чи інших прийомів та способів діяльності заради досягнення якихось вигод</a:t>
            </a:r>
            <a:endParaRPr lang="ru-RU" sz="2800" dirty="0">
              <a:solidFill>
                <a:srgbClr val="9900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01080" cy="725470"/>
          </a:xfrm>
          <a:solidFill>
            <a:srgbClr val="FF9933">
              <a:alpha val="47843"/>
            </a:srgb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Структура політики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4714876" y="1428736"/>
          <a:ext cx="421484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720" y="1142984"/>
            <a:ext cx="3500462" cy="954107"/>
          </a:xfrm>
          <a:prstGeom prst="rect">
            <a:avLst/>
          </a:prstGeom>
          <a:solidFill>
            <a:srgbClr val="FF9933">
              <a:alpha val="50196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Головна функція </a:t>
            </a:r>
            <a:r>
              <a:rPr lang="uk-UA" sz="2800" dirty="0" err="1" smtClean="0">
                <a:solidFill>
                  <a:schemeClr val="bg1"/>
                </a:solidFill>
                <a:latin typeface="Monotype Corsiva" pitchFamily="66" charset="0"/>
              </a:rPr>
              <a:t>політики-</a:t>
            </a:r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 регулятивна</a:t>
            </a: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14282" y="2285992"/>
          <a:ext cx="3643306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00628" y="4786322"/>
            <a:ext cx="3786214" cy="1631216"/>
          </a:xfrm>
          <a:prstGeom prst="rect">
            <a:avLst/>
          </a:prstGeom>
          <a:solidFill>
            <a:srgbClr val="FF9933">
              <a:alpha val="45098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За масштабом політика: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Monotype Corsiva" pitchFamily="66" charset="0"/>
              </a:rPr>
              <a:t>Локальна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Monotype Corsiva" pitchFamily="66" charset="0"/>
              </a:rPr>
              <a:t>Регіональна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Monotype Corsiva" pitchFamily="66" charset="0"/>
              </a:rPr>
              <a:t>Міждержавна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Monotype Corsiva" pitchFamily="66" charset="0"/>
              </a:rPr>
              <a:t>Світова</a:t>
            </a:r>
            <a:endParaRPr lang="ru-RU" sz="2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214950"/>
            <a:ext cx="3571900" cy="1200329"/>
          </a:xfrm>
          <a:prstGeom prst="rect">
            <a:avLst/>
          </a:prstGeom>
          <a:solidFill>
            <a:srgbClr val="FF9933">
              <a:alpha val="47059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Monotype Corsiva" pitchFamily="66" charset="0"/>
              </a:rPr>
              <a:t>За галуззю розподілу функції політика поділяється на: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Зовнішню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Внутрішню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  <p:bldP spid="5" grpId="0" animBg="1"/>
      <p:bldGraphic spid="7" grpId="0">
        <p:bldAsOne/>
      </p:bldGraphic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082660"/>
          </a:xfrm>
          <a:solidFill>
            <a:srgbClr val="3399FF">
              <a:alpha val="50196"/>
            </a:srgb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Політична система: сутність, структура, функції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500175"/>
            <a:ext cx="8858312" cy="1643074"/>
          </a:xfrm>
          <a:solidFill>
            <a:srgbClr val="3399FF">
              <a:alpha val="74902"/>
            </a:srgbClr>
          </a:solidFill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uk-UA" b="1" u="sng" dirty="0" smtClean="0">
                <a:ln w="6350">
                  <a:noFill/>
                </a:ln>
                <a:solidFill>
                  <a:srgbClr val="0000FF"/>
                </a:solidFill>
                <a:latin typeface="Monotype Corsiva" pitchFamily="66" charset="0"/>
              </a:rPr>
              <a:t>Політична система -</a:t>
            </a:r>
            <a:r>
              <a:rPr lang="uk-UA" b="1" u="sng" dirty="0" smtClean="0">
                <a:ln w="6350">
                  <a:noFill/>
                </a:ln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впорядкована, складна, багатогранна система державних і недержавних відносин соціальних інститутів, що виконують певні політичні функції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3286124"/>
            <a:ext cx="5572164" cy="3416320"/>
          </a:xfrm>
          <a:prstGeom prst="rect">
            <a:avLst/>
          </a:prstGeom>
          <a:solidFill>
            <a:srgbClr val="33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b="1" u="sng" dirty="0" smtClean="0">
                <a:solidFill>
                  <a:srgbClr val="0000FF"/>
                </a:solidFill>
                <a:latin typeface="Monotype Corsiva" pitchFamily="66" charset="0"/>
              </a:rPr>
              <a:t>Функції політичної системи: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Визначення цілей,задач,шляхів розвитку суспільства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Розподіл матеріальних і духовних ресурсів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Розробка та впровадження в суспільстві різних норм поведінки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Контроль за виконанням політичних норм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Забезпечення стабільності та безпеки в суспільстві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5857884" y="3286124"/>
          <a:ext cx="3143272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40000"/>
            </a:srgbClr>
          </a:solidFill>
          <a:ln>
            <a:solidFill>
              <a:srgbClr val="0000FF"/>
            </a:solidFill>
          </a:ln>
        </p:spPr>
        <p:txBody>
          <a:bodyPr/>
          <a:lstStyle/>
          <a:p>
            <a:r>
              <a:rPr lang="uk-UA" dirty="0" smtClean="0">
                <a:solidFill>
                  <a:srgbClr val="0000FF"/>
                </a:solidFill>
                <a:latin typeface="Monotype Corsiva" pitchFamily="66" charset="0"/>
              </a:rPr>
              <a:t>Політична система суспільства</a:t>
            </a: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25" y="1946558"/>
            <a:ext cx="8243875" cy="3839896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214290"/>
          <a:ext cx="8572560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720" y="4000504"/>
            <a:ext cx="5286412" cy="2677656"/>
          </a:xfrm>
          <a:prstGeom prst="rect">
            <a:avLst/>
          </a:prstGeom>
          <a:solidFill>
            <a:srgbClr val="99CCFF">
              <a:alpha val="58824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FFFFFF"/>
                </a:solidFill>
                <a:latin typeface="Monotype Corsiva" pitchFamily="66" charset="0"/>
              </a:rPr>
              <a:t>Класифікація політичних систем: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rgbClr val="FFFFFF"/>
                </a:solidFill>
                <a:latin typeface="Monotype Corsiva" pitchFamily="66" charset="0"/>
              </a:rPr>
              <a:t>Демократія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rgbClr val="FFFFFF"/>
                </a:solidFill>
                <a:latin typeface="Monotype Corsiva" pitchFamily="66" charset="0"/>
              </a:rPr>
              <a:t>Диктатура</a:t>
            </a:r>
          </a:p>
          <a:p>
            <a:r>
              <a:rPr lang="uk-UA" sz="2400" dirty="0" smtClean="0">
                <a:solidFill>
                  <a:srgbClr val="FFFFFF"/>
                </a:solidFill>
                <a:latin typeface="Monotype Corsiva" pitchFamily="66" charset="0"/>
              </a:rPr>
              <a:t>Або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rgbClr val="FFFFFF"/>
                </a:solidFill>
                <a:latin typeface="Monotype Corsiva" pitchFamily="66" charset="0"/>
              </a:rPr>
              <a:t>Демократія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rgbClr val="FFFFFF"/>
                </a:solidFill>
                <a:latin typeface="Monotype Corsiva" pitchFamily="66" charset="0"/>
              </a:rPr>
              <a:t>Авторитаризм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rgbClr val="FFFFFF"/>
                </a:solidFill>
                <a:latin typeface="Monotype Corsiva" pitchFamily="66" charset="0"/>
              </a:rPr>
              <a:t>Тоталітаризм</a:t>
            </a:r>
            <a:endParaRPr lang="ru-RU" sz="2400" dirty="0">
              <a:solidFill>
                <a:srgbClr val="FFFF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7C80">
              <a:alpha val="30196"/>
            </a:srgb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Політична Партія</a:t>
            </a:r>
            <a:endParaRPr lang="ru-RU" dirty="0">
              <a:solidFill>
                <a:srgbClr val="FFFFFF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186766" cy="4757758"/>
          </a:xfrm>
          <a:solidFill>
            <a:srgbClr val="FF7C80">
              <a:alpha val="60000"/>
            </a:srgbClr>
          </a:solidFill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uk-UA" b="1" u="sng" dirty="0" smtClean="0">
                <a:solidFill>
                  <a:srgbClr val="C00000"/>
                </a:solidFill>
                <a:latin typeface="Monotype Corsiva" pitchFamily="66" charset="0"/>
              </a:rPr>
              <a:t>Політична партія </a:t>
            </a:r>
            <a:r>
              <a:rPr lang="uk-UA" dirty="0" err="1" smtClean="0">
                <a:solidFill>
                  <a:srgbClr val="FFFFFF"/>
                </a:solidFill>
                <a:latin typeface="Monotype Corsiva" pitchFamily="66" charset="0"/>
              </a:rPr>
              <a:t>-це</a:t>
            </a: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 </a:t>
            </a: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зареєстроване,з</a:t>
            </a:r>
            <a:r>
              <a:rPr lang="ru-RU" dirty="0" smtClean="0">
                <a:solidFill>
                  <a:srgbClr val="FFFFFF"/>
                </a:solidFill>
                <a:latin typeface="Monotype Corsiva" pitchFamily="66" charset="0"/>
              </a:rPr>
              <a:t>г</a:t>
            </a:r>
            <a:r>
              <a:rPr lang="uk-UA" dirty="0" err="1" smtClean="0">
                <a:solidFill>
                  <a:srgbClr val="FFFFFF"/>
                </a:solidFill>
                <a:latin typeface="Monotype Corsiva" pitchFamily="66" charset="0"/>
              </a:rPr>
              <a:t>ідно</a:t>
            </a: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 </a:t>
            </a: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Законом України добровільне об</a:t>
            </a:r>
            <a:r>
              <a:rPr lang="en-US" dirty="0" smtClean="0">
                <a:solidFill>
                  <a:srgbClr val="FFFFFF"/>
                </a:solidFill>
                <a:latin typeface="Monotype Corsiva" pitchFamily="66" charset="0"/>
              </a:rPr>
              <a:t>’</a:t>
            </a: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єднання громадян-прихильників певної загальнонаціональної  програми суспільного розвитку,мета якого вираження політичної волі громадян,участь у виборах та інших політ. заходах. </a:t>
            </a:r>
          </a:p>
          <a:p>
            <a:r>
              <a:rPr lang="uk-UA" dirty="0" smtClean="0">
                <a:ln w="6350">
                  <a:noFill/>
                </a:ln>
                <a:solidFill>
                  <a:srgbClr val="C00000"/>
                </a:solidFill>
                <a:latin typeface="Monotype Corsiva" pitchFamily="66" charset="0"/>
              </a:rPr>
              <a:t>Функції партій: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Представництво інтересів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Комунікативна функція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Розробка політики та здійснення політичного курсу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Функції соціальної інтеграції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rgbClr val="FFFFFF"/>
                </a:solidFill>
                <a:latin typeface="Monotype Corsiva" pitchFamily="66" charset="0"/>
              </a:rPr>
              <a:t>Формування та підбір політичних еліт та соціалізація</a:t>
            </a:r>
            <a:endParaRPr lang="ru-RU" dirty="0">
              <a:solidFill>
                <a:srgbClr val="FFFF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  <a:solidFill>
            <a:srgbClr val="FFCCFF">
              <a:alpha val="32941"/>
            </a:srgb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uk-UA" dirty="0" smtClean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Запишіть</a:t>
            </a:r>
            <a:r>
              <a:rPr lang="uk-UA" dirty="0" smtClean="0">
                <a:latin typeface="Monotype Corsiva" pitchFamily="66" charset="0"/>
              </a:rPr>
              <a:t>: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525963"/>
          </a:xfrm>
          <a:solidFill>
            <a:srgbClr val="FFCCFF">
              <a:alpha val="41176"/>
            </a:srgb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uk-UA" u="sng" dirty="0" err="1" smtClean="0">
                <a:solidFill>
                  <a:srgbClr val="FF0000"/>
                </a:solidFill>
                <a:latin typeface="Monotype Corsiva" pitchFamily="66" charset="0"/>
              </a:rPr>
              <a:t>Опозиція</a:t>
            </a:r>
            <a:r>
              <a:rPr lang="uk-UA" dirty="0" err="1" smtClean="0">
                <a:latin typeface="Monotype Corsiva" pitchFamily="66" charset="0"/>
              </a:rPr>
              <a:t>-</a:t>
            </a:r>
            <a:r>
              <a:rPr lang="uk-UA" dirty="0" smtClean="0">
                <a:latin typeface="Monotype Corsiva" pitchFamily="66" charset="0"/>
              </a:rPr>
              <a:t> протиставлення одних поглядів чи дій у політиці з інших, партія або </a:t>
            </a:r>
            <a:r>
              <a:rPr lang="uk-UA" dirty="0" smtClean="0">
                <a:latin typeface="Monotype Corsiva" pitchFamily="66" charset="0"/>
              </a:rPr>
              <a:t>група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uk-UA" dirty="0" smtClean="0">
                <a:latin typeface="Monotype Corsiva" pitchFamily="66" charset="0"/>
              </a:rPr>
              <a:t>що </a:t>
            </a:r>
            <a:r>
              <a:rPr lang="uk-UA" dirty="0" smtClean="0">
                <a:latin typeface="Monotype Corsiva" pitchFamily="66" charset="0"/>
              </a:rPr>
              <a:t>висуває альтернативну політику, інший спосіб вирішення проблем.</a:t>
            </a:r>
          </a:p>
          <a:p>
            <a:r>
              <a:rPr lang="uk-UA" u="sng" dirty="0" err="1" smtClean="0">
                <a:solidFill>
                  <a:srgbClr val="FF0000"/>
                </a:solidFill>
                <a:latin typeface="Monotype Corsiva" pitchFamily="66" charset="0"/>
              </a:rPr>
              <a:t>Лобізм</a:t>
            </a:r>
            <a:r>
              <a:rPr lang="uk-UA" dirty="0" err="1" smtClean="0">
                <a:latin typeface="Monotype Corsiva" pitchFamily="66" charset="0"/>
              </a:rPr>
              <a:t>-</a:t>
            </a:r>
            <a:r>
              <a:rPr lang="uk-UA" dirty="0" smtClean="0">
                <a:latin typeface="Monotype Corsiva" pitchFamily="66" charset="0"/>
              </a:rPr>
              <a:t> скоординована практика обстоювання інтересів чи чинення тиску на законодавців і чиновників неурядовими організаціями, фінансово-промисловими групами чи етнічними спільнотами на користь того або іншого рішення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86808" cy="1082660"/>
          </a:xfrm>
          <a:solidFill>
            <a:srgbClr val="99CCFF">
              <a:alpha val="63137"/>
            </a:srgb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Monotype Corsiva" pitchFamily="66" charset="0"/>
              </a:rPr>
              <a:t>Що таке політична еліта?</a:t>
            </a:r>
            <a:endParaRPr lang="ru-RU" dirty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99CCFF">
              <a:alpha val="63137"/>
            </a:srgbClr>
          </a:solidFill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uk-UA" u="sng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Політична еліта </a:t>
            </a:r>
            <a:r>
              <a:rPr lang="uk-UA" dirty="0" smtClean="0">
                <a:solidFill>
                  <a:srgbClr val="0033CC"/>
                </a:solidFill>
                <a:latin typeface="Monotype Corsiva" pitchFamily="66" charset="0"/>
              </a:rPr>
              <a:t>- невелика </a:t>
            </a:r>
            <a:r>
              <a:rPr lang="uk-UA" dirty="0" err="1" smtClean="0">
                <a:solidFill>
                  <a:srgbClr val="0033CC"/>
                </a:solidFill>
                <a:latin typeface="Monotype Corsiva" pitchFamily="66" charset="0"/>
              </a:rPr>
              <a:t>соц</a:t>
            </a:r>
            <a:r>
              <a:rPr lang="uk-UA" dirty="0" smtClean="0">
                <a:solidFill>
                  <a:srgbClr val="0033CC"/>
                </a:solidFill>
                <a:latin typeface="Monotype Corsiva" pitchFamily="66" charset="0"/>
              </a:rPr>
              <a:t> група, що концентрує у своїх руках значний обсяг політичної влади, забезпечує інтеграцію,субординацію й відображення в політичних установках інтересів різних верств суспільства і створює механізм втілення політичних задумів.</a:t>
            </a:r>
          </a:p>
          <a:p>
            <a:r>
              <a:rPr lang="uk-UA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Ознаки:</a:t>
            </a:r>
          </a:p>
          <a:p>
            <a:r>
              <a:rPr lang="uk-UA" dirty="0" smtClean="0">
                <a:solidFill>
                  <a:srgbClr val="0033CC"/>
                </a:solidFill>
                <a:latin typeface="Monotype Corsiva" pitchFamily="66" charset="0"/>
              </a:rPr>
              <a:t>Високий </a:t>
            </a:r>
            <a:r>
              <a:rPr lang="uk-UA" dirty="0" err="1" smtClean="0">
                <a:solidFill>
                  <a:srgbClr val="0033CC"/>
                </a:solidFill>
                <a:latin typeface="Monotype Corsiva" pitchFamily="66" charset="0"/>
              </a:rPr>
              <a:t>соц</a:t>
            </a:r>
            <a:r>
              <a:rPr lang="uk-UA" dirty="0" smtClean="0">
                <a:solidFill>
                  <a:srgbClr val="0033CC"/>
                </a:solidFill>
                <a:latin typeface="Monotype Corsiva" pitchFamily="66" charset="0"/>
              </a:rPr>
              <a:t> статус.</a:t>
            </a:r>
          </a:p>
          <a:p>
            <a:r>
              <a:rPr lang="uk-UA" dirty="0" smtClean="0">
                <a:solidFill>
                  <a:srgbClr val="0033CC"/>
                </a:solidFill>
                <a:latin typeface="Monotype Corsiva" pitchFamily="66" charset="0"/>
              </a:rPr>
              <a:t>Значний обсяг державної та інформаційної влади, безпосередня участь у здійсненні влади.</a:t>
            </a:r>
          </a:p>
          <a:p>
            <a:r>
              <a:rPr lang="uk-UA" dirty="0" smtClean="0">
                <a:solidFill>
                  <a:srgbClr val="0033CC"/>
                </a:solidFill>
                <a:latin typeface="Monotype Corsiva" pitchFamily="66" charset="0"/>
              </a:rPr>
              <a:t>Організаторські здібності  і  талант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509</Words>
  <PresentationFormat>Экран (4:3)</PresentationFormat>
  <Paragraphs>89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Тема уроку: «Політичні інститути  і процеси»</vt:lpstr>
      <vt:lpstr>Поміркуйте:</vt:lpstr>
      <vt:lpstr>Структура політики</vt:lpstr>
      <vt:lpstr>Політична система: сутність, структура, функції</vt:lpstr>
      <vt:lpstr>Політична система суспільства</vt:lpstr>
      <vt:lpstr>Слайд 6</vt:lpstr>
      <vt:lpstr>Політична Партія</vt:lpstr>
      <vt:lpstr>Запишіть:</vt:lpstr>
      <vt:lpstr>Що таке політична еліта?</vt:lpstr>
      <vt:lpstr>Еліта -це….</vt:lpstr>
      <vt:lpstr>Політичне лідерство</vt:lpstr>
      <vt:lpstr>Підсумки:</vt:lpstr>
      <vt:lpstr>Домашнє завдання: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35</cp:revision>
  <dcterms:modified xsi:type="dcterms:W3CDTF">2014-01-30T13:31:39Z</dcterms:modified>
</cp:coreProperties>
</file>