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12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90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28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53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92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34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96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22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14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445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58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AD95-D727-401C-B4F0-4AD6EC4905A1}" type="datetimeFigureOut">
              <a:rPr lang="uk-UA" smtClean="0"/>
              <a:t>25.01.2014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9E1C1-D749-4BD8-8CCF-82EB9CC404F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668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9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808029" cy="37444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4149080"/>
            <a:ext cx="79208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Katherine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Mansfield</a:t>
            </a:r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164743"/>
            <a:ext cx="6808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</a:rPr>
              <a:t>1888 - 1923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4239"/>
            <a:ext cx="4108619" cy="5949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4239"/>
            <a:ext cx="403244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" y="0"/>
            <a:ext cx="9173208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84" y="245513"/>
            <a:ext cx="4484581" cy="5979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5513"/>
            <a:ext cx="4455938" cy="4436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869160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FF00"/>
                </a:solidFill>
              </a:rPr>
              <a:t>In 1903 she moved to London, where she attended Queen's College along with her sisters. </a:t>
            </a:r>
            <a:endParaRPr lang="uk-U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362450" cy="6343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782"/>
            <a:ext cx="4235010" cy="63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0" y="0"/>
            <a:ext cx="915634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0542"/>
            <a:ext cx="4424945" cy="6037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2" y="332655"/>
            <a:ext cx="4179082" cy="3106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005064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66CC"/>
                </a:solidFill>
              </a:rPr>
              <a:t>In </a:t>
            </a:r>
            <a:r>
              <a:rPr lang="en-US" sz="2400" b="1" i="1" dirty="0">
                <a:solidFill>
                  <a:srgbClr val="FF66CC"/>
                </a:solidFill>
              </a:rPr>
              <a:t>1911 she met John Middleton </a:t>
            </a:r>
            <a:r>
              <a:rPr lang="en-US" sz="2400" b="1" i="1" dirty="0" err="1">
                <a:solidFill>
                  <a:srgbClr val="FF66CC"/>
                </a:solidFill>
              </a:rPr>
              <a:t>Murry</a:t>
            </a:r>
            <a:r>
              <a:rPr lang="en-US" sz="2400" b="1" i="1" dirty="0">
                <a:solidFill>
                  <a:srgbClr val="FF66CC"/>
                </a:solidFill>
              </a:rPr>
              <a:t>, the critic and editor of Rhythm, and eventually married him in 1918 after divorcing her former husband. </a:t>
            </a:r>
            <a:endParaRPr lang="uk-UA" sz="2400" b="1" i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688804" cy="5883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381500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548" y="3501008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The death of Mansfield’s beloved younger brother in World War | in 1915, struck heavily on her and made her divert to her childhood as a renewed source of inspiration. 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5040"/>
            <a:ext cx="89289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81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6</cp:revision>
  <dcterms:created xsi:type="dcterms:W3CDTF">2014-01-25T19:14:18Z</dcterms:created>
  <dcterms:modified xsi:type="dcterms:W3CDTF">2014-01-25T20:28:02Z</dcterms:modified>
</cp:coreProperties>
</file>