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208912" cy="3024336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Презентация на тему: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                    «Мадонна»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3480" y="5105400"/>
            <a:ext cx="428052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Выполнила: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ченица 11-Б класса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Прищепа Елизавета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9280"/>
            <a:ext cx="4978896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	"</a:t>
            </a:r>
            <a:r>
              <a:rPr lang="ru-RU" dirty="0"/>
              <a:t>Петь песни, писать сказки и снимать кино - примерно одно и то же: всякий раз приходится рассказывать истории."</a:t>
            </a:r>
          </a:p>
          <a:p>
            <a:pPr marL="0" indent="0" algn="r">
              <a:buNone/>
            </a:pPr>
            <a:r>
              <a:rPr lang="ru-RU" dirty="0" smtClean="0"/>
              <a:t>—</a:t>
            </a:r>
            <a:r>
              <a:rPr lang="ru-RU" dirty="0"/>
              <a:t>Мадонна в интервью, 2012 </a:t>
            </a:r>
            <a:r>
              <a:rPr lang="ru-RU" dirty="0" smtClean="0"/>
              <a:t>год.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Вскоре </a:t>
            </a:r>
            <a:r>
              <a:rPr lang="ru-RU" dirty="0"/>
              <a:t>после провала фильма её мужа «Унесённые» певица заявила, что заканчивает актёрскую карьеру в кинематографе, чтобы «не подставлять под удар сотни людей, которые участвуют в создании фильма» из-за своей репутации плохой </a:t>
            </a:r>
            <a:r>
              <a:rPr lang="ru-RU" dirty="0" err="1" smtClean="0"/>
              <a:t>актрисы.В</a:t>
            </a:r>
            <a:r>
              <a:rPr lang="ru-RU" dirty="0" smtClean="0"/>
              <a:t> </a:t>
            </a:r>
            <a:r>
              <a:rPr lang="ru-RU" dirty="0"/>
              <a:t>2007 году она написала сценарий и сняла свой первый фильм в качестве режиссёра — картину Грязь и мудрость.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657142" cy="513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6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76672"/>
            <a:ext cx="4680521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«</a:t>
            </a:r>
            <a:r>
              <a:rPr lang="ru-RU" dirty="0"/>
              <a:t>МЫ. Верим в любовь» стал её второй авторской и режиссёрской картиной. Фильм был нещадно разгромлен критикой за чрезмерную и ненужную сложность, перегруженность деталями и шёл в ограниченном прокате. Претензии были и к тому, что фильм является «цыплёнком, возомнившим себя павлином». П</a:t>
            </a:r>
            <a:r>
              <a:rPr lang="ru-RU" dirty="0" smtClean="0"/>
              <a:t>оложительно </a:t>
            </a:r>
            <a:r>
              <a:rPr lang="ru-RU" dirty="0"/>
              <a:t>были оценены саундтрек польского композитора Абеля </a:t>
            </a:r>
            <a:r>
              <a:rPr lang="ru-RU" dirty="0" err="1"/>
              <a:t>Коженёвски</a:t>
            </a:r>
            <a:r>
              <a:rPr lang="ru-RU" dirty="0"/>
              <a:t> и песня «</a:t>
            </a:r>
            <a:r>
              <a:rPr lang="ru-RU" dirty="0" err="1"/>
              <a:t>Masterpiece</a:t>
            </a:r>
            <a:r>
              <a:rPr lang="ru-RU" dirty="0"/>
              <a:t>» Мадонны. </a:t>
            </a:r>
            <a:r>
              <a:rPr lang="ru-RU" dirty="0" smtClean="0"/>
              <a:t> </a:t>
            </a:r>
            <a:r>
              <a:rPr lang="ru-RU" dirty="0"/>
              <a:t>Картина была номинирована на «Оскар» за «Лучший дизайн костюмов». «</a:t>
            </a:r>
            <a:r>
              <a:rPr lang="ru-RU" dirty="0" err="1"/>
              <a:t>Masterpiece</a:t>
            </a:r>
            <a:r>
              <a:rPr lang="ru-RU" dirty="0"/>
              <a:t>» не могла быть выдвинута на эту премию, так как начиналась не одновременно с титрами, а более минуты спустя. Это не помешало песне выиграть для Мадонны «Золотой глобус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4096"/>
            <a:ext cx="37847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2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79208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Gabriola" pitchFamily="82" charset="0"/>
              </a:rPr>
              <a:t>Биография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53650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1800" b="1" dirty="0" smtClean="0">
                <a:latin typeface="+mj-lt"/>
              </a:rPr>
              <a:t>Мадонна Луиза </a:t>
            </a:r>
            <a:r>
              <a:rPr lang="ru-RU" sz="1800" b="1" dirty="0" err="1" smtClean="0">
                <a:latin typeface="+mj-lt"/>
              </a:rPr>
              <a:t>Чикконе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- американская певица, автор песен, продюсер, танцовщица, писательница, актриса, кинорежиссёр, сценарист, предприниматель и филантроп</a:t>
            </a:r>
            <a:r>
              <a:rPr lang="ru-RU" sz="1800" b="1" dirty="0" smtClean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sz="1800" b="1" dirty="0">
                <a:latin typeface="+mj-lt"/>
              </a:rPr>
              <a:t>Мадонна — настоящее имя артистки, данное ей при рождении в честь матери (Мадонны </a:t>
            </a:r>
            <a:r>
              <a:rPr lang="ru-RU" sz="1800" b="1" dirty="0" err="1">
                <a:latin typeface="+mj-lt"/>
              </a:rPr>
              <a:t>Фортэн</a:t>
            </a:r>
            <a:r>
              <a:rPr lang="ru-RU" sz="1800" b="1" dirty="0">
                <a:latin typeface="+mj-lt"/>
              </a:rPr>
              <a:t>), а не «богохульный» сценический псевдоним, как иногда преподносится</a:t>
            </a:r>
            <a:r>
              <a:rPr lang="ru-RU" sz="18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atin typeface="+mj-lt"/>
              </a:rPr>
              <a:t>	«Я рано узнала, что меня никогда не будут считать хорошей. Мадонна — странное имя. Я чувствовала, что должна жить так, как оно мне подсказывает»</a:t>
            </a:r>
          </a:p>
          <a:p>
            <a:pPr marL="0" indent="0" algn="r">
              <a:buNone/>
            </a:pPr>
            <a:r>
              <a:rPr lang="ru-RU" sz="1800" b="1" dirty="0">
                <a:latin typeface="+mj-lt"/>
              </a:rPr>
              <a:t>—Мадонна </a:t>
            </a:r>
            <a:r>
              <a:rPr lang="ru-RU" sz="1800" b="1" dirty="0" err="1">
                <a:latin typeface="+mj-lt"/>
              </a:rPr>
              <a:t>Чикконе</a:t>
            </a:r>
            <a:endParaRPr lang="ru-RU" sz="1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319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5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	Мадонна самая </a:t>
            </a:r>
            <a:r>
              <a:rPr lang="ru-RU" sz="1800" b="1" dirty="0"/>
              <a:t>коммерчески успешная певица, продавшая наибольшее количество своих записей среди всех женщин-исполнительниц: более 250 миллионов альбомов и 100 миллионов </a:t>
            </a:r>
            <a:r>
              <a:rPr lang="ru-RU" sz="1800" b="1" dirty="0" err="1"/>
              <a:t>синглов</a:t>
            </a:r>
            <a:r>
              <a:rPr lang="ru-RU" sz="1800" b="1" dirty="0"/>
              <a:t>, заслуженно носящая звание «королевы поп-музыки». В 2008 году она была включена в «Зал славы рок-н-ролла».</a:t>
            </a:r>
          </a:p>
          <a:p>
            <a:pPr marL="0" indent="0">
              <a:buNone/>
            </a:pPr>
            <a:r>
              <a:rPr lang="ru-RU" sz="1800" b="1" dirty="0"/>
              <a:t>Мадонна начала свою музыкальную карьеру в 1979 году с места барабанщицы в нью-йоркской рок-группе своего приятеля Дэна </a:t>
            </a:r>
            <a:r>
              <a:rPr lang="ru-RU" sz="1800" b="1" dirty="0" err="1"/>
              <a:t>Гилроя</a:t>
            </a:r>
            <a:r>
              <a:rPr lang="ru-RU" sz="1800" b="1" dirty="0"/>
              <a:t> </a:t>
            </a:r>
            <a:r>
              <a:rPr lang="ru-RU" sz="1800" b="1" dirty="0" err="1"/>
              <a:t>Breakfast</a:t>
            </a:r>
            <a:r>
              <a:rPr lang="ru-RU" sz="1800" b="1" dirty="0"/>
              <a:t> </a:t>
            </a:r>
            <a:r>
              <a:rPr lang="ru-RU" sz="1800" b="1" dirty="0" err="1"/>
              <a:t>Club</a:t>
            </a:r>
            <a:r>
              <a:rPr lang="ru-RU" sz="1800" b="1" dirty="0"/>
              <a:t>, вскоре перейдя к гитаре, вокалу и сочинению собственного материала. За годы своей музыкальной деятельности Мадонна успешно пробовала себя в разных жанрах и направлениях, стала лауреатом множества наград, в том числе «</a:t>
            </a:r>
            <a:r>
              <a:rPr lang="ru-RU" sz="1800" b="1" dirty="0" err="1"/>
              <a:t>Грэмми</a:t>
            </a:r>
            <a:r>
              <a:rPr lang="ru-RU" sz="1800" b="1" dirty="0"/>
              <a:t>» (7 наград из 28 номинаций).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346676" cy="31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4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32656"/>
            <a:ext cx="468052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Также </a:t>
            </a:r>
            <a:r>
              <a:rPr lang="ru-RU" sz="2000" dirty="0"/>
              <a:t>Мадонна является обладательницей многочисленных рекордов, в частности, она превзошла Элвиса Пресли по общему количеству хитов в первой «десятке» </a:t>
            </a:r>
            <a:r>
              <a:rPr lang="ru-RU" sz="2000" dirty="0" err="1"/>
              <a:t>Billboard</a:t>
            </a:r>
            <a:r>
              <a:rPr lang="ru-RU" sz="2000" dirty="0"/>
              <a:t>, и по этому показателю стала второй, уступая лишь «Битлз». Концертное турне Мадонны 2008—2009 «</a:t>
            </a:r>
            <a:r>
              <a:rPr lang="ru-RU" sz="2000" dirty="0" err="1"/>
              <a:t>Sticky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Sweet</a:t>
            </a:r>
            <a:r>
              <a:rPr lang="ru-RU" sz="2000" dirty="0"/>
              <a:t> </a:t>
            </a:r>
            <a:r>
              <a:rPr lang="ru-RU" sz="2000" dirty="0" err="1"/>
              <a:t>Tour</a:t>
            </a:r>
            <a:r>
              <a:rPr lang="ru-RU" sz="2000" dirty="0"/>
              <a:t>» занимает первое место по доходам среди сольных исполнителей, мужчин и женщин, за всю историю.</a:t>
            </a:r>
          </a:p>
          <a:p>
            <a:pPr marL="0" indent="0">
              <a:buNone/>
            </a:pPr>
            <a:r>
              <a:rPr lang="ru-RU" sz="2000" dirty="0" smtClean="0"/>
              <a:t>	Будучи </a:t>
            </a:r>
            <a:r>
              <a:rPr lang="ru-RU" sz="2000" dirty="0"/>
              <a:t>одной из самых известных </a:t>
            </a:r>
            <a:r>
              <a:rPr lang="ru-RU" sz="2000" dirty="0" err="1"/>
              <a:t>медийных</a:t>
            </a:r>
            <a:r>
              <a:rPr lang="ru-RU" sz="2000" dirty="0"/>
              <a:t> персон, от англоязычной прессы Мадонна получила прозвища </a:t>
            </a:r>
            <a:r>
              <a:rPr lang="ru-RU" sz="2000" dirty="0" err="1"/>
              <a:t>Мэдж</a:t>
            </a:r>
            <a:r>
              <a:rPr lang="ru-RU" sz="2000" dirty="0"/>
              <a:t> </a:t>
            </a:r>
            <a:r>
              <a:rPr lang="ru-RU" sz="2000" dirty="0" smtClean="0"/>
              <a:t>(от </a:t>
            </a:r>
            <a:r>
              <a:rPr lang="ru-RU" sz="2000" dirty="0"/>
              <a:t>обращения «англ. </a:t>
            </a:r>
            <a:r>
              <a:rPr lang="ru-RU" sz="2000" dirty="0" err="1"/>
              <a:t>Your</a:t>
            </a:r>
            <a:r>
              <a:rPr lang="ru-RU" sz="2000" dirty="0"/>
              <a:t> </a:t>
            </a:r>
            <a:r>
              <a:rPr lang="ru-RU" sz="2000" dirty="0" err="1"/>
              <a:t>Madgesty</a:t>
            </a:r>
            <a:r>
              <a:rPr lang="ru-RU" sz="2000" dirty="0"/>
              <a:t>», «ваше величество»), материальная девушка (по названию ранней песни англ. </a:t>
            </a:r>
            <a:r>
              <a:rPr lang="ru-RU" sz="2000" dirty="0" err="1"/>
              <a:t>Material</a:t>
            </a:r>
            <a:r>
              <a:rPr lang="ru-RU" sz="2000" dirty="0"/>
              <a:t> </a:t>
            </a:r>
            <a:r>
              <a:rPr lang="ru-RU" sz="2000" dirty="0" err="1"/>
              <a:t>Girl</a:t>
            </a:r>
            <a:r>
              <a:rPr lang="ru-RU" sz="2000" dirty="0"/>
              <a:t>) и королева поп-музыки (англ. </a:t>
            </a:r>
            <a:r>
              <a:rPr lang="ru-RU" sz="2000" dirty="0" err="1"/>
              <a:t>Queen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 smtClean="0"/>
              <a:t>Pop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084711" cy="54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3672408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sz="2800" dirty="0"/>
              <a:t>Она известна также, как автор детских книг серии «Английские розы», популяризатор йоги и каббалы, активистка многих благотворительных и правозащитных организаций, среди которых «Возрождение Малави» </a:t>
            </a:r>
            <a:r>
              <a:rPr lang="ru-RU" sz="2800" dirty="0" smtClean="0"/>
              <a:t> </a:t>
            </a:r>
            <a:r>
              <a:rPr lang="ru-RU" sz="2800" dirty="0"/>
              <a:t>и «Духовность - детям».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943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89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Мадонна </a:t>
            </a:r>
            <a:r>
              <a:rPr lang="ru-RU" sz="2000" dirty="0"/>
              <a:t>родилась в штате Мичиган, США. </a:t>
            </a:r>
            <a:r>
              <a:rPr lang="ru-RU" sz="2000" dirty="0" smtClean="0"/>
              <a:t>Стала </a:t>
            </a:r>
            <a:r>
              <a:rPr lang="ru-RU" sz="2000" dirty="0"/>
              <a:t>третьим ребёнком из шести детей в семье. Воспитывалась в пригороде Детройта в строгих католических традициях, что не мешало будущей звезде отлично учиться, быть любимицей учителей и активно участвовать в жизни школы, с некоторыми из учителей она продолжала переписываться после окончания школы. По признанию одноклассников, она никогда не была всеобщей любимицей — ещё в школе сверстники считали её девочкой «с приветом» и недолюбливали за блестящую успеваемость.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62893"/>
            <a:ext cx="6048672" cy="35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4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Мужья </a:t>
            </a:r>
            <a:r>
              <a:rPr lang="ru-RU" sz="2000" dirty="0"/>
              <a:t>и спутники жизни певицы чаще всего были моложе ее. Шон </a:t>
            </a:r>
            <a:r>
              <a:rPr lang="ru-RU" sz="2000" dirty="0" err="1"/>
              <a:t>Пенн</a:t>
            </a:r>
            <a:r>
              <a:rPr lang="ru-RU" sz="2000" dirty="0"/>
              <a:t> – на два года, Карлос Леон – на </a:t>
            </a:r>
            <a:r>
              <a:rPr lang="ru-RU" sz="2000"/>
              <a:t>восемь </a:t>
            </a:r>
            <a:r>
              <a:rPr lang="ru-RU" sz="2000" smtClean="0"/>
              <a:t>лет</a:t>
            </a:r>
            <a:r>
              <a:rPr lang="ru-RU" sz="2000" dirty="0"/>
              <a:t>, Гай </a:t>
            </a:r>
            <a:r>
              <a:rPr lang="ru-RU" sz="2000" dirty="0" err="1"/>
              <a:t>Ритчи</a:t>
            </a:r>
            <a:r>
              <a:rPr lang="ru-RU" sz="2000" dirty="0"/>
              <a:t> – на десять. Нынешний приятель модель </a:t>
            </a:r>
            <a:r>
              <a:rPr lang="ru-RU" sz="2000" dirty="0" err="1"/>
              <a:t>Брахим</a:t>
            </a:r>
            <a:r>
              <a:rPr lang="ru-RU" sz="2000" dirty="0"/>
              <a:t> </a:t>
            </a:r>
            <a:r>
              <a:rPr lang="ru-RU" sz="2000" dirty="0" err="1"/>
              <a:t>Зайбат</a:t>
            </a:r>
            <a:r>
              <a:rPr lang="ru-RU" sz="2000" dirty="0"/>
              <a:t> – на 29. Расставалась с кавалерами она сама: просто надоедали. С некоторыми, правда, продолжала общаться. Первой поздравила Гая </a:t>
            </a:r>
            <a:r>
              <a:rPr lang="ru-RU" sz="2000" dirty="0" err="1"/>
              <a:t>Ритчи</a:t>
            </a:r>
            <a:r>
              <a:rPr lang="ru-RU" sz="2000" dirty="0"/>
              <a:t> с рождением ребенка в другом браке и прислала ему букет цветов.</a:t>
            </a:r>
          </a:p>
          <a:p>
            <a:pPr marL="0" indent="0">
              <a:buNone/>
            </a:pPr>
            <a:r>
              <a:rPr lang="ru-RU" sz="2000" dirty="0"/>
              <a:t>С мужчинами поп-королеве не очень-то везло. Равных, наверное, не находилось. Да и им было малоприятно превращаться со временем в «мистера Мадонну». Шон </a:t>
            </a:r>
            <a:r>
              <a:rPr lang="ru-RU" sz="2000" dirty="0" err="1"/>
              <a:t>Пенн</a:t>
            </a:r>
            <a:r>
              <a:rPr lang="ru-RU" sz="2000" dirty="0"/>
              <a:t> с расстройства и вовсе крепко поколачивал супругу. Сейчас раскаивается.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5"/>
            <a:ext cx="22679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1" y="3634738"/>
            <a:ext cx="2173358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39" y="3634738"/>
            <a:ext cx="2111417" cy="26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4738"/>
            <a:ext cx="1872208" cy="267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Первого </a:t>
            </a:r>
            <a:r>
              <a:rPr lang="ru-RU" sz="2800" dirty="0"/>
              <a:t>ребенка, дочку </a:t>
            </a:r>
            <a:r>
              <a:rPr lang="ru-RU" sz="2800" dirty="0" err="1"/>
              <a:t>Лурдес</a:t>
            </a:r>
            <a:r>
              <a:rPr lang="ru-RU" sz="2800" dirty="0"/>
              <a:t> от тренера по танцам Карлоса Леона, Мадонна родила в 38 лет (за два месяца до премьеры фильма «</a:t>
            </a:r>
            <a:r>
              <a:rPr lang="ru-RU" sz="2800" dirty="0" err="1"/>
              <a:t>Эвита</a:t>
            </a:r>
            <a:r>
              <a:rPr lang="ru-RU" sz="2800" dirty="0"/>
              <a:t>»). Второго, сына </a:t>
            </a:r>
            <a:r>
              <a:rPr lang="ru-RU" sz="2800" dirty="0" err="1"/>
              <a:t>Рокко</a:t>
            </a:r>
            <a:r>
              <a:rPr lang="ru-RU" sz="2800" dirty="0"/>
              <a:t>, – в 42, а в 48 усыновила с Гаем </a:t>
            </a:r>
            <a:r>
              <a:rPr lang="ru-RU" sz="2800" dirty="0" err="1"/>
              <a:t>Ритчи</a:t>
            </a:r>
            <a:r>
              <a:rPr lang="ru-RU" sz="2800" dirty="0"/>
              <a:t> мальчика Дэвида Банду, в 51 удочерила Мерси.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64800"/>
            <a:ext cx="2880320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64800"/>
            <a:ext cx="3840427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9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76672"/>
            <a:ext cx="4464496" cy="60095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Хотя </a:t>
            </a:r>
            <a:r>
              <a:rPr lang="ru-RU" dirty="0"/>
              <a:t>актёрская карьера Мадонны сложилась менее удачно, чем музыкальная, она снялась более чем в двадцати фильмах и удостоилась за свою игру в кино-мюзикле «</a:t>
            </a:r>
            <a:r>
              <a:rPr lang="ru-RU" dirty="0" err="1"/>
              <a:t>Эвита</a:t>
            </a:r>
            <a:r>
              <a:rPr lang="ru-RU" dirty="0"/>
              <a:t>» престижной премии Ассоциации иностранной прессы Голливуда «Золотой глобус». Также Мадонна озвучивала принцессу Селению в англоязычной версии дубляжа фильма Люка </a:t>
            </a:r>
            <a:r>
              <a:rPr lang="ru-RU" dirty="0" err="1"/>
              <a:t>Бессона</a:t>
            </a:r>
            <a:r>
              <a:rPr lang="ru-RU" dirty="0"/>
              <a:t> «Артур и </a:t>
            </a:r>
            <a:r>
              <a:rPr lang="ru-RU" dirty="0" err="1"/>
              <a:t>минипуты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140820" cy="55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на тему:                       «Мадонна»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«Мадонна»</dc:title>
  <cp:lastModifiedBy>qwery</cp:lastModifiedBy>
  <cp:revision>13</cp:revision>
  <dcterms:modified xsi:type="dcterms:W3CDTF">2014-03-02T17:25:19Z</dcterms:modified>
</cp:coreProperties>
</file>