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Tahoma" pitchFamily="34" charset="0"/>
      <p:regular r:id="rId12"/>
      <p:bold r:id="rId13"/>
    </p:embeddedFont>
    <p:embeddedFont>
      <p:font typeface="Candara" pitchFamily="34" charset="0"/>
      <p:regular r:id="rId14"/>
      <p:bold r:id="rId15"/>
      <p:italic r:id="rId16"/>
      <p:boldItalic r:id="rId17"/>
    </p:embeddedFont>
    <p:embeddedFont>
      <p:font typeface="Tunga" pitchFamily="34" charset="0"/>
      <p:regular r:id="rId18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AC053E0-8DB9-402E-B7E7-C768BAC904D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63093EB-EBB5-41B7-BA7C-94EBCC7886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1000 </a:t>
            </a:r>
            <a:r>
              <a:rPr lang="ru-RU" sz="3200" b="1" dirty="0"/>
              <a:t>лет истории украинской </a:t>
            </a:r>
            <a:r>
              <a:rPr lang="ru-RU" sz="3200" b="1" dirty="0" smtClean="0"/>
              <a:t>валюты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Гривна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7435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936" y="1720840"/>
            <a:ext cx="80121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Презентацию выполнила: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ученица 11-А класса</a:t>
            </a:r>
          </a:p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Алчевской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ИТГ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Чернявская Карина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82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66" y="1203896"/>
            <a:ext cx="4764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Первые реальные гривны, использовавшиеся в качестве денег (а они появились в эпоху Киевской Руси), мало напоминали традиционные монеты – это были продолговатые слитки преимущественно из серебра, иногда – из золота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5091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По одной из версий историков, название «гривна» пошло от украшения, которое носили наши предки в VIII-IX столетиях. Это был литой обруч из серебра или золота, фиксирующийся на загривке</a:t>
            </a:r>
            <a:endParaRPr lang="ru-RU" dirty="0"/>
          </a:p>
        </p:txBody>
      </p:sp>
      <p:pic>
        <p:nvPicPr>
          <p:cNvPr id="1026" name="Picture 2" descr="http://static4.aif.ru/pictures/201309/1_5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976344" cy="26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5113" y="116632"/>
            <a:ext cx="3207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XI-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IV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вв.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http://www.bagnet.org/doc/images/3330123508_3de799b12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9138"/>
            <a:ext cx="4268989" cy="40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5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721" y="1104269"/>
            <a:ext cx="85107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Центральная Рада учредила Государственный украинский банк, власти приняли решение выпускать собственные деньги. Сначала это были купюры номиналом в 100 карбованцев, которые печатали в Киеве. Купюры были без защиты и водяных знаков. Эскиз разрабатывал известный художник Георгий Нарбут, использовавший орнаменты в стиле украинского барокко. Карбованцы в народе называли еще «еврейскими деньгами»: надпись на них шла на четырех языках (украинском, русском, польском и идиш).</a:t>
            </a:r>
            <a:endParaRPr lang="ru-RU" dirty="0"/>
          </a:p>
        </p:txBody>
      </p:sp>
      <p:pic>
        <p:nvPicPr>
          <p:cNvPr id="2052" name="Picture 4" descr="http://i.domik.net/pic/publication_206013_img6e45e8cd07d9112312234ae4d056628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6" b="95075" l="6286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71809"/>
            <a:ext cx="5588151" cy="37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498" y="116632"/>
            <a:ext cx="1943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1917 г.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4" name="Picture 6" descr="http://www.narbugeon.ru/pic/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" y="3284984"/>
            <a:ext cx="2742224" cy="328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2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58112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Центральная Рада приняла закон о гривне как об основной денежной единице УНР. Ее стали печатать в Германии. Изображение для подавляющего большинства купюр рисовал уже упомянутый Г. Нарбут. После прихода к власти гетмана Скоропадского эмиссия гривны продолжилась. Интересно, что в этот момент появились купюры большого номинала, что свидетельствовало о стремительной инфляции.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82652" y="116632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1918 г.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http://www.aif.ua/pictures/201309/3_49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9" b="97859" l="3714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315"/>
            <a:ext cx="5082397" cy="33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io.ua/img_su/large/0041/08/00410804_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35" y="1014558"/>
            <a:ext cx="2480482" cy="341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4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894" y="26827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Шаги печатались на очень легкой тонкой бумаге, сами по себе они были небольшого размера. Уложенные на любой поверхности, купюры разлетались от легкого дуновения ветра и получили в народе прозвище «бабочки».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107" y="116632"/>
            <a:ext cx="3643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1918-1919 гг.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http://static4.aif.ru/pictures/201309/4_4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0" b="952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3" t="50000" r="8293"/>
          <a:stretch/>
        </p:blipFill>
        <p:spPr bwMode="auto">
          <a:xfrm>
            <a:off x="4679079" y="1118445"/>
            <a:ext cx="4675655" cy="27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9894" y="128879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Мелкой разменной купюрой были марки, так называемые «шаги». Одна гривна равнялась 100 шагам.</a:t>
            </a:r>
            <a:endParaRPr lang="ru-RU" dirty="0"/>
          </a:p>
        </p:txBody>
      </p:sp>
      <p:pic>
        <p:nvPicPr>
          <p:cNvPr id="4100" name="Picture 4" descr="http://academic.ru/pictures/wiki/files/83/Shah_Issue_of_191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" b="97024" l="0" r="99707">
                        <a14:foregroundMark x1="46921" y1="44048" x2="46921" y2="44048"/>
                        <a14:foregroundMark x1="46921" y1="44048" x2="46921" y2="44048"/>
                        <a14:foregroundMark x1="51320" y1="49405" x2="51320" y2="49405"/>
                        <a14:foregroundMark x1="51320" y1="51190" x2="51320" y2="51190"/>
                        <a14:foregroundMark x1="51760" y1="20833" x2="51760" y2="20833"/>
                        <a14:foregroundMark x1="51540" y1="20833" x2="51540" y2="20833"/>
                        <a14:foregroundMark x1="49487" y1="25000" x2="49487" y2="44643"/>
                        <a14:foregroundMark x1="49487" y1="44643" x2="49487" y2="44643"/>
                        <a14:foregroundMark x1="49487" y1="46726" x2="49487" y2="52083"/>
                        <a14:foregroundMark x1="49487" y1="52083" x2="49267" y2="55655"/>
                        <a14:foregroundMark x1="84018" y1="26190" x2="87683" y2="52381"/>
                        <a14:foregroundMark x1="88270" y1="55952" x2="89516" y2="66369"/>
                        <a14:foregroundMark x1="29692" y1="25893" x2="29692" y2="43155"/>
                        <a14:foregroundMark x1="29692" y1="49405" x2="30865" y2="75298"/>
                        <a14:foregroundMark x1="21554" y1="13095" x2="21554" y2="13095"/>
                        <a14:foregroundMark x1="21554" y1="16964" x2="21554" y2="41964"/>
                        <a14:foregroundMark x1="12317" y1="33631" x2="12317" y2="48512"/>
                        <a14:foregroundMark x1="12097" y1="50595" x2="12097" y2="73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6" y="4443282"/>
            <a:ext cx="8522241" cy="20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5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869160"/>
            <a:ext cx="86610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После обретения Украиной независимости заговорили о национальной валюте. Власти решили возродить гривну, чтобы подчеркнуть «валютную» преемственность со времен Киевской Руси и освободительного движения 1917-1918 гг. Поскольку своего опыта производства денег в нашей стране на тот момент не было, гривны первого поколения изготавливали в Канаде и на Мальте. К октябрю 1992 г. деньги уже завезли. Но в оборот они вошли на четыре года позже.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365" y="116632"/>
            <a:ext cx="2087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1992 г.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4" name="Picture 4" descr="http://sumno.org.ua/media/images/galleries/2009/08/18/ukrajinski-gryvni-1992-2006/ukrainep106b-10hryven-19921996-donatedoy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042"/>
            <a:ext cx="3532844" cy="18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rivna.at.ua/5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72" y="3028354"/>
            <a:ext cx="3591816" cy="18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ukroreg.s3.amazonaws.com/photos/400x300/24/90/29/21/24902921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3430" r="1747" b="3805"/>
          <a:stretch/>
        </p:blipFill>
        <p:spPr bwMode="auto">
          <a:xfrm>
            <a:off x="395536" y="1052042"/>
            <a:ext cx="3675355" cy="182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7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96752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Вместо постоянной купюры появилась временная – украинские карбованцы. Они стремительно обесценивались, и к концу их существования появились купюры номиналом в 200 тыс. и даже в 1 млн. Они приняли на себя весь удар финансово-экономического кризиса и галопирующей инфляции и выполнили главную миссию: сыграли роль </a:t>
            </a:r>
            <a:r>
              <a:rPr lang="ru-RU" dirty="0" err="1" smtClean="0"/>
              <a:t>нацвалюты</a:t>
            </a:r>
            <a:r>
              <a:rPr lang="ru-RU" dirty="0" smtClean="0"/>
              <a:t> в переходный период, защитили внутреннего потребителя и позволили стране избежать платежного кризиса. Финансисты называют «</a:t>
            </a:r>
            <a:r>
              <a:rPr lang="ru-RU" dirty="0" err="1" smtClean="0"/>
              <a:t>купоновый</a:t>
            </a:r>
            <a:r>
              <a:rPr lang="ru-RU" dirty="0" smtClean="0"/>
              <a:t>» период первым этапом денежной реформы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2494" y="116632"/>
            <a:ext cx="3873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1992-1996 гг.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8" name="Picture 4" descr="http://newzz.in.ua/uploads/posts/2011-09/1315154671_6ff2884-hrn-1000000kupon-1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09903"/>
            <a:ext cx="6800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4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86916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протяжении двух недель гривна плавно вступила в свои права. Повсеместно производился обмен карбованцев на новую валюту по курсу 1 гривна к 100 000 купонов. 16 сентября </a:t>
            </a:r>
            <a:r>
              <a:rPr lang="ru-RU" dirty="0" err="1"/>
              <a:t>купоно</a:t>
            </a:r>
            <a:r>
              <a:rPr lang="ru-RU" dirty="0"/>
              <a:t>-карбованцы были полностью выведены из оборота. Специалисты относят денежную реформу в Украине к самым гуманным и безболезненным для </a:t>
            </a:r>
            <a:r>
              <a:rPr lang="ru-RU" dirty="0" smtClean="0"/>
              <a:t>населения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0553" y="116632"/>
            <a:ext cx="6377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2-16 сентября 1996 г.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6" name="Picture 4" descr="http://avto-polis.kiev.ua/wp-content/uploads/2013/09/grivny-den-rozhden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73325"/>
            <a:ext cx="534771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712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За 17 лет гривне довелось пережить немало испытаний, в том числе два мировых финансовых кризиса. И вот уже больше года наша </a:t>
            </a:r>
            <a:r>
              <a:rPr lang="ru-RU" dirty="0" err="1" smtClean="0"/>
              <a:t>нацвалюта</a:t>
            </a:r>
            <a:r>
              <a:rPr lang="ru-RU" dirty="0" smtClean="0"/>
              <a:t> демонстрирует завидную стабильность. Аналитики находят в этом немалую заслугу </a:t>
            </a:r>
            <a:r>
              <a:rPr lang="ru-RU" dirty="0" err="1" smtClean="0"/>
              <a:t>Нацбанка</a:t>
            </a:r>
            <a:r>
              <a:rPr lang="ru-RU" dirty="0" smtClean="0"/>
              <a:t>. Кстати, по сложившейся традиции главы НБУ для Музея денег оставляют на актуальных купюрах самого маленького номинала свои автографы.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0132" y="116632"/>
            <a:ext cx="3837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1996-2013 гг.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 descr="http://kpravda.com/wp-content/uploads/2012/01/grivn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onkretika.com/wp-content/uploads/2011/10/Sderjivanie_kursa_griv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66" y="3284984"/>
            <a:ext cx="4341351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4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69</TotalTime>
  <Words>549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Tahoma</vt:lpstr>
      <vt:lpstr>Candara</vt:lpstr>
      <vt:lpstr>Tunga</vt:lpstr>
      <vt:lpstr>Soho</vt:lpstr>
      <vt:lpstr>Гривна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Гривна</dc:title>
  <dc:creator>Карина</dc:creator>
  <cp:lastModifiedBy>Карина</cp:lastModifiedBy>
  <cp:revision>9</cp:revision>
  <dcterms:created xsi:type="dcterms:W3CDTF">2013-11-28T16:25:46Z</dcterms:created>
  <dcterms:modified xsi:type="dcterms:W3CDTF">2013-11-28T17:40:32Z</dcterms:modified>
</cp:coreProperties>
</file>