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67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3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62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3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3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39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31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06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79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28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59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34FC9-7FE2-439F-A5F7-530369D73395}" type="datetimeFigureOut">
              <a:rPr lang="ru-RU" smtClean="0"/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1C446-CE14-45FA-BD1A-D9F94780F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85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650" y="138410"/>
            <a:ext cx="11125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latin typeface="Lucida Calligraphy" panose="03010101010101010101" pitchFamily="66" charset="0"/>
            </a:endParaRPr>
          </a:p>
          <a:p>
            <a:pPr algn="ctr"/>
            <a:r>
              <a:rPr lang="en-US" sz="2800" b="1" dirty="0">
                <a:latin typeface="Lucida Calligraphy" panose="03010101010101010101" pitchFamily="66" charset="0"/>
              </a:rPr>
              <a:t>«English Literature of the 14  </a:t>
            </a:r>
            <a:r>
              <a:rPr lang="en-US" sz="2800" b="1" dirty="0" err="1">
                <a:latin typeface="Lucida Calligraphy" panose="03010101010101010101" pitchFamily="66" charset="0"/>
              </a:rPr>
              <a:t>century,main</a:t>
            </a:r>
            <a:r>
              <a:rPr lang="en-US" sz="2800" b="1" dirty="0">
                <a:latin typeface="Lucida Calligraphy" panose="03010101010101010101" pitchFamily="66" charset="0"/>
              </a:rPr>
              <a:t> representatives and literary movements»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98" y="1780414"/>
            <a:ext cx="5577052" cy="3714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94548" y="2840831"/>
            <a:ext cx="426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dobe Garamond Pro Bold" panose="02020702060506020403" pitchFamily="18" charset="0"/>
              </a:rPr>
              <a:t>Composed </a:t>
            </a:r>
            <a:r>
              <a:rPr lang="en-US" b="1" dirty="0" err="1">
                <a:latin typeface="Adobe Garamond Pro Bold" panose="02020702060506020403" pitchFamily="18" charset="0"/>
              </a:rPr>
              <a:t>by:Darina</a:t>
            </a:r>
            <a:r>
              <a:rPr lang="en-US" b="1" dirty="0">
                <a:latin typeface="Adobe Garamond Pro Bold" panose="02020702060506020403" pitchFamily="18" charset="0"/>
              </a:rPr>
              <a:t> </a:t>
            </a:r>
            <a:r>
              <a:rPr lang="en-US" b="1" dirty="0" err="1">
                <a:latin typeface="Adobe Garamond Pro Bold" panose="02020702060506020403" pitchFamily="18" charset="0"/>
              </a:rPr>
              <a:t>Goleyewa</a:t>
            </a:r>
            <a:endParaRPr lang="en-US" b="1" dirty="0">
              <a:latin typeface="Adobe Garamond Pro Bold" panose="02020702060506020403" pitchFamily="18" charset="0"/>
            </a:endParaRPr>
          </a:p>
          <a:p>
            <a:r>
              <a:rPr lang="en-US" b="1" dirty="0">
                <a:latin typeface="Adobe Garamond Pro Bold" panose="02020702060506020403" pitchFamily="18" charset="0"/>
              </a:rPr>
              <a:t>                                                                     Form :10-B</a:t>
            </a:r>
          </a:p>
          <a:p>
            <a:r>
              <a:rPr lang="en-US" b="1" dirty="0">
                <a:latin typeface="Adobe Garamond Pro Bold" panose="02020702060506020403" pitchFamily="18" charset="0"/>
              </a:rPr>
              <a:t>                                                                     </a:t>
            </a:r>
            <a:r>
              <a:rPr lang="en-US" b="1" dirty="0" err="1">
                <a:latin typeface="Adobe Garamond Pro Bold" panose="02020702060506020403" pitchFamily="18" charset="0"/>
              </a:rPr>
              <a:t>Teacher:Kosharna</a:t>
            </a:r>
            <a:r>
              <a:rPr lang="en-US" b="1" dirty="0">
                <a:latin typeface="Adobe Garamond Pro Bold" panose="02020702060506020403" pitchFamily="18" charset="0"/>
              </a:rPr>
              <a:t> O.O.</a:t>
            </a:r>
          </a:p>
          <a:p>
            <a:r>
              <a:rPr lang="en-US" b="1" dirty="0">
                <a:latin typeface="Adobe Garamond Pro Bold" panose="02020702060506020403" pitchFamily="18" charset="0"/>
              </a:rPr>
              <a:t>                                                                     Consultant: </a:t>
            </a:r>
            <a:r>
              <a:rPr lang="en-US" b="1" dirty="0" err="1">
                <a:latin typeface="Adobe Garamond Pro Bold" panose="02020702060506020403" pitchFamily="18" charset="0"/>
              </a:rPr>
              <a:t>Dygal</a:t>
            </a:r>
            <a:r>
              <a:rPr lang="en-US" b="1" dirty="0">
                <a:latin typeface="Adobe Garamond Pro Bold" panose="02020702060506020403" pitchFamily="18" charset="0"/>
              </a:rPr>
              <a:t> I.S.</a:t>
            </a:r>
          </a:p>
          <a:p>
            <a:r>
              <a:rPr lang="en-US" dirty="0"/>
              <a:t>                                                         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616" y="3409223"/>
            <a:ext cx="2533059" cy="32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0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58" y="0"/>
            <a:ext cx="9217152" cy="69128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70975" y="159758"/>
            <a:ext cx="59779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atin typeface="Monotype Corsiva" panose="03010101010201010101" pitchFamily="66" charset="0"/>
              </a:rPr>
              <a:t>Thank you for your attention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8256" y="354830"/>
            <a:ext cx="9924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Lucida Calligraphy" panose="03010101010101010101" pitchFamily="66" charset="0"/>
              </a:rPr>
              <a:t>Characteristic of the literature of the 14th century 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87" y="2110862"/>
            <a:ext cx="5572125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416" y="1374571"/>
            <a:ext cx="5413480" cy="41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3024" y="4995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The Middle English literature of the 14th is much more diversified than the previous Old English literature. </a:t>
            </a:r>
            <a:endParaRPr lang="en-US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2396922"/>
            <a:ext cx="5221224" cy="3482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444" y="1330786"/>
            <a:ext cx="2152021" cy="3253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006" y="207057"/>
            <a:ext cx="3243353" cy="47613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304" y="4215089"/>
            <a:ext cx="4383404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22560" y="5001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A second and shorter alliterative vision poem, The Pearl, written in northwest England in about </a:t>
            </a:r>
            <a:r>
              <a:rPr lang="en-US" sz="2400" b="1" dirty="0" smtClean="0"/>
              <a:t>1370</a:t>
            </a:r>
            <a:r>
              <a:rPr lang="en-US" sz="2400" b="1" dirty="0"/>
              <a:t>.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6" y="242610"/>
            <a:ext cx="4437888" cy="63340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22560" y="51085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Pearl, miniature from Cotton Nero </a:t>
            </a:r>
            <a:r>
              <a:rPr lang="en-US" dirty="0" err="1" smtClean="0"/>
              <a:t>A.x</a:t>
            </a:r>
            <a:r>
              <a:rPr lang="en-US" dirty="0" smtClean="0"/>
              <a:t>. The Dreamer stands on the other side of the stream from the Pearl-maiden.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26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488" y="48455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/>
              <a:t>A third alliterative poem, supposedly by the same anonymous author who wrote The Pearl</a:t>
            </a:r>
            <a:r>
              <a:rPr lang="uk-UA" sz="2800" b="1" dirty="0" smtClean="0"/>
              <a:t> </a:t>
            </a:r>
            <a:r>
              <a:rPr lang="en-US" sz="2800" b="1" dirty="0"/>
              <a:t>is Sir Gawain and the Green Knight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" y="2300437"/>
            <a:ext cx="3238500" cy="36671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9071" y="6133838"/>
            <a:ext cx="1728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Sir Gawain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234" y="2943614"/>
            <a:ext cx="5237988" cy="3451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228" y="391503"/>
            <a:ext cx="38100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3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59" y="2414016"/>
            <a:ext cx="3539472" cy="39654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5419" y="1525262"/>
            <a:ext cx="2143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John Gower</a:t>
            </a:r>
            <a:endParaRPr lang="ru-RU" sz="28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6085" y="1525262"/>
            <a:ext cx="3047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Geoffrey Chaucer</a:t>
            </a:r>
            <a:endParaRPr lang="ru-RU" sz="28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194" y="2232194"/>
            <a:ext cx="3673412" cy="41472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118692" y="1586817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William Langland</a:t>
            </a:r>
            <a:endParaRPr lang="ru-RU" sz="24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88955" y="403598"/>
            <a:ext cx="6524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Lucida Calligraphy" panose="03010101010101010101" pitchFamily="66" charset="0"/>
                <a:ea typeface="Adobe Heiti Std R" panose="020B0400000000000000" pitchFamily="34" charset="-128"/>
              </a:rPr>
              <a:t>The most famous representatives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869" y="2414016"/>
            <a:ext cx="3057525" cy="36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0764" y="184142"/>
            <a:ext cx="2466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John Gower</a:t>
            </a:r>
            <a:endParaRPr lang="en-US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946" y="959522"/>
            <a:ext cx="3658306" cy="5347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91" y="1219200"/>
            <a:ext cx="3207409" cy="4968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54" y="507307"/>
            <a:ext cx="3542083" cy="3968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43" y="4561903"/>
            <a:ext cx="35718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0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9233" y="110990"/>
            <a:ext cx="35190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Geoffrey Chaucer</a:t>
            </a:r>
            <a:endParaRPr lang="en-US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85" y="828231"/>
            <a:ext cx="5493080" cy="3307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884" y="-44508"/>
            <a:ext cx="3473768" cy="2144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065" y="2346605"/>
            <a:ext cx="2870644" cy="40751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86" y="3471228"/>
            <a:ext cx="3069084" cy="3069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415" y="1279028"/>
            <a:ext cx="3295650" cy="3105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876" y="3848544"/>
            <a:ext cx="3748364" cy="297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0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3737" y="738973"/>
            <a:ext cx="3119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William Langland</a:t>
            </a:r>
            <a:endParaRPr lang="en-US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51" y="913959"/>
            <a:ext cx="3339873" cy="5270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135" y="2103268"/>
            <a:ext cx="3817367" cy="2891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480" y="354716"/>
            <a:ext cx="3810000" cy="2543175"/>
          </a:xfrm>
          <a:prstGeom prst="rect">
            <a:avLst/>
          </a:prstGeom>
        </p:spPr>
      </p:pic>
      <p:pic>
        <p:nvPicPr>
          <p:cNvPr id="1026" name="Picture 2" descr="http://www.luminarium.org/medlit/richmar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544" y="2555218"/>
            <a:ext cx="2129192" cy="362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555" y="2495443"/>
            <a:ext cx="2112264" cy="327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143</Words>
  <Application>Microsoft Office PowerPoint</Application>
  <PresentationFormat>Широкоэкранный</PresentationFormat>
  <Paragraphs>21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Adobe Gothic Std B</vt:lpstr>
      <vt:lpstr>Adobe Heiti Std R</vt:lpstr>
      <vt:lpstr>Adobe Garamond Pro Bold</vt:lpstr>
      <vt:lpstr>Arial</vt:lpstr>
      <vt:lpstr>Calibri</vt:lpstr>
      <vt:lpstr>Calibri Light</vt:lpstr>
      <vt:lpstr>Lucida Calligraphy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Даша</cp:lastModifiedBy>
  <cp:revision>18</cp:revision>
  <dcterms:created xsi:type="dcterms:W3CDTF">2014-04-12T15:11:17Z</dcterms:created>
  <dcterms:modified xsi:type="dcterms:W3CDTF">2014-04-22T20:23:37Z</dcterms:modified>
</cp:coreProperties>
</file>