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9-08T21:43:31.020" idx="1">
    <p:pos x="3246" y="354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3600" y="1498602"/>
            <a:ext cx="70104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3600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82264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C5A7-11B7-48BF-AABA-976C53D1A7A4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35B3-F55A-475E-88BA-5E733120A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64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274639"/>
            <a:ext cx="142240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00" y="274639"/>
            <a:ext cx="8534401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C5A7-11B7-48BF-AABA-976C53D1A7A4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35B3-F55A-475E-88BA-5E733120A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19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C5A7-11B7-48BF-AABA-976C53D1A7A4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35B3-F55A-475E-88BA-5E733120A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68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4445000"/>
            <a:ext cx="70104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0" y="3124201"/>
            <a:ext cx="70104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910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92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C5A7-11B7-48BF-AABA-976C53D1A7A4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35B3-F55A-475E-88BA-5E733120A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17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6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92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C5A7-11B7-48BF-AABA-976C53D1A7A4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35B3-F55A-475E-88BA-5E733120A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85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C5A7-11B7-48BF-AABA-976C53D1A7A4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35B3-F55A-475E-88BA-5E733120A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04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C5A7-11B7-48BF-AABA-976C53D1A7A4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35B3-F55A-475E-88BA-5E733120A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1" y="1701800"/>
            <a:ext cx="33528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0401" y="482600"/>
            <a:ext cx="68072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1" y="4648200"/>
            <a:ext cx="33528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C5A7-11B7-48BF-AABA-976C53D1A7A4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35B3-F55A-475E-88BA-5E733120A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801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1" y="4800600"/>
            <a:ext cx="73152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1" y="279402"/>
            <a:ext cx="73152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1" y="5562600"/>
            <a:ext cx="7315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C5A7-11B7-48BF-AABA-976C53D1A7A4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35B3-F55A-475E-88BA-5E733120A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4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801" y="0"/>
            <a:ext cx="11582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C136C5A7-11B7-48BF-AABA-976C53D1A7A4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9AAF35B3-F55A-475E-88BA-5E733120A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41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80312" y="1108037"/>
            <a:ext cx="8025204" cy="3751729"/>
          </a:xfrm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Пракситель</a:t>
            </a:r>
            <a: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 — древнегреческий скульптор</a:t>
            </a:r>
          </a:p>
        </p:txBody>
      </p:sp>
    </p:spTree>
    <p:extLst>
      <p:ext uri="{BB962C8B-B14F-4D97-AF65-F5344CB8AC3E}">
        <p14:creationId xmlns:p14="http://schemas.microsoft.com/office/powerpoint/2010/main" val="40201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 trans="1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265" y="1235916"/>
            <a:ext cx="5283200" cy="5474164"/>
          </a:xfrm>
        </p:spPr>
        <p:txBody>
          <a:bodyPr>
            <a:noAutofit/>
          </a:bodyPr>
          <a:lstStyle/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Пракситель родился около 390 года до нашей эры. Он был афинянин и происходил из семьи художников.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807" y="762580"/>
            <a:ext cx="4572000" cy="56098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85108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 trans="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3845" y="1099371"/>
            <a:ext cx="5347746" cy="4935668"/>
          </a:xfrm>
        </p:spPr>
        <p:txBody>
          <a:bodyPr/>
          <a:lstStyle/>
          <a:p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Ещё в ранний период своего творчества Пракситель обращается и к воплощению в своём искусстве женской красоты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  <a:p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 период между 364 и 350 годами до нашей эры Пракситель совершил поездку в Малую Азию. В этот период он создал статую обнажённой 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Афродиты.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54" y="494852"/>
            <a:ext cx="3410599" cy="59501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3406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0311" y="753036"/>
            <a:ext cx="3679115" cy="5529430"/>
          </a:xfrm>
        </p:spPr>
        <p:txBody>
          <a:bodyPr>
            <a:normAutofit/>
          </a:bodyPr>
          <a:lstStyle/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Позднее, в 343 году до нашей эры, Пракситель выполнил свою другую известную статую Гермеса с Дионисом.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090" y="268940"/>
            <a:ext cx="3622769" cy="61940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78517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600" y="1701799"/>
            <a:ext cx="4938955" cy="4742031"/>
          </a:xfrm>
        </p:spPr>
        <p:txBody>
          <a:bodyPr/>
          <a:lstStyle/>
          <a:p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 поздний период своего творчества Праксителем была создана статуя «Отдыхающего сатира», представляющая собой дальнейшее развитие композиции «Гермеса с Дионисом».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364" y="494852"/>
            <a:ext cx="3979414" cy="5830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34448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08" y="107577"/>
            <a:ext cx="3396547" cy="550791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17" y="107577"/>
            <a:ext cx="3475779" cy="5507915"/>
          </a:xfrm>
        </p:spPr>
      </p:pic>
      <p:sp>
        <p:nvSpPr>
          <p:cNvPr id="6" name="TextBox 5"/>
          <p:cNvSpPr txBox="1"/>
          <p:nvPr/>
        </p:nvSpPr>
        <p:spPr>
          <a:xfrm>
            <a:off x="1374795" y="5690796"/>
            <a:ext cx="3800971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400" dirty="0"/>
              <a:t>Сатир, наливающий вино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97226" y="5615492"/>
            <a:ext cx="1353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Эрот</a:t>
            </a:r>
          </a:p>
        </p:txBody>
      </p:sp>
    </p:spTree>
    <p:extLst>
      <p:ext uri="{BB962C8B-B14F-4D97-AF65-F5344CB8AC3E}">
        <p14:creationId xmlns:p14="http://schemas.microsoft.com/office/powerpoint/2010/main" val="276350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436" y="505610"/>
            <a:ext cx="3806944" cy="5067466"/>
          </a:xfrm>
        </p:spPr>
      </p:pic>
      <p:sp>
        <p:nvSpPr>
          <p:cNvPr id="7" name="Прямоугольник 6"/>
          <p:cNvSpPr/>
          <p:nvPr/>
        </p:nvSpPr>
        <p:spPr>
          <a:xfrm>
            <a:off x="4046436" y="5718593"/>
            <a:ext cx="3733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Артемида из </a:t>
            </a:r>
            <a:r>
              <a:rPr lang="ru-RU" sz="2800" dirty="0" err="1"/>
              <a:t>Габий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2582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TS102787940</Template>
  <TotalTime>409</TotalTime>
  <Words>112</Words>
  <Application>Microsoft Office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Books_16x9</vt:lpstr>
      <vt:lpstr>Пракситель — древнегреческий скульптор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Пракситель — древнегреческий скульптор</dc:title>
  <dc:creator>admin</dc:creator>
  <cp:lastModifiedBy>admin</cp:lastModifiedBy>
  <cp:revision>16</cp:revision>
  <dcterms:created xsi:type="dcterms:W3CDTF">2013-09-08T12:54:53Z</dcterms:created>
  <dcterms:modified xsi:type="dcterms:W3CDTF">2013-09-15T20:48:23Z</dcterms:modified>
</cp:coreProperties>
</file>