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3079B-64AB-4BEA-B8C8-82FD4D3B037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6C179-5BC0-42A9-8D9C-B1B9FD3E07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Проект на тему: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0"/>
            <a:ext cx="8186766" cy="720744"/>
          </a:xfrm>
        </p:spPr>
        <p:txBody>
          <a:bodyPr>
            <a:noAutofit/>
          </a:bodyPr>
          <a:lstStyle/>
          <a:p>
            <a:pPr algn="ctr"/>
            <a:r>
              <a:rPr lang="uk-UA" sz="4000" u="sng" dirty="0" smtClean="0">
                <a:solidFill>
                  <a:srgbClr val="00B050"/>
                </a:solidFill>
                <a:latin typeface="Comic Sans MS" pitchFamily="66" charset="0"/>
              </a:rPr>
              <a:t>Міні-піца на батоні.</a:t>
            </a:r>
            <a:endParaRPr lang="ru-RU" sz="4000" u="sng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14282" y="785794"/>
            <a:ext cx="8715436" cy="4429156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Міні-піцу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батоні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народі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називають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ледачою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Дійсно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, для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її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приготування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навіть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тісто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замішувати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не треба.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Хоча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справжньою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піцою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її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ріднить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лише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спосіб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запікання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начинки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під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сиром на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якійсь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основі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, а по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суті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міні-піца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більше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нагадує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гарячий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бутерброд,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це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не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робить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її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менш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популярною.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Навпаки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таке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блюдо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дуже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доречно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, коли часу на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приготування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тіста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немає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навіть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немає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готової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основи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Адже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так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зручно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готувати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піцу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батоні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швидку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руку до приходу гостей, та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себе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чи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сім'ю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порадувати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не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гріх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Спробуйте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!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44" name="Picture 4" descr="http://edu.convdocs.org/tw_files2/urls_20/23/d-22130/22130_html_781691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39716">
            <a:off x="7143768" y="4929198"/>
            <a:ext cx="1643074" cy="1707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00B050"/>
                </a:solidFill>
                <a:latin typeface="Comic Sans MS" pitchFamily="66" charset="0"/>
              </a:rPr>
              <a:t>Моделі аналоги:</a:t>
            </a:r>
            <a:endParaRPr lang="ru-RU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15362" name="Picture 2" descr="http://supercook.ru/images-pizza/pizza-bulka-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71546"/>
            <a:ext cx="4143404" cy="27998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http://recipes.vartus.ru/img/ok/201401121505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071546"/>
            <a:ext cx="3757606" cy="2754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4" name="Picture 4" descr="http://www.receptoff.com/wp-content/uploads/2012/04/%D1%84%D1%80%D0%B0%D0%BD%D1%86%D1%83%D0%B7%D1%81%D0%BA%D0%B0%D1%8F-%D0%BF%D0%B8%D1%86%D1%86%D0%B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3929066"/>
            <a:ext cx="4714908" cy="2928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ru-RU" sz="4000" dirty="0" err="1" smtClean="0">
                <a:solidFill>
                  <a:srgbClr val="00B050"/>
                </a:solidFill>
                <a:latin typeface="Comic Sans MS" pitchFamily="66" charset="0"/>
              </a:rPr>
              <a:t>Інгредієнти</a:t>
            </a:r>
            <a:r>
              <a:rPr lang="ru-RU" sz="4000" dirty="0" smtClean="0">
                <a:solidFill>
                  <a:srgbClr val="00B050"/>
                </a:solidFill>
                <a:latin typeface="Comic Sans MS" pitchFamily="66" charset="0"/>
              </a:rPr>
              <a:t>:</a:t>
            </a:r>
            <a:endParaRPr lang="ru-RU" sz="4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7772400" cy="4495816"/>
          </a:xfrm>
        </p:spPr>
        <p:txBody>
          <a:bodyPr>
            <a:noAutofit/>
          </a:bodyPr>
          <a:lstStyle/>
          <a:p>
            <a:pPr marL="514350" indent="-514350" algn="l"/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1.   Батон.</a:t>
            </a:r>
          </a:p>
          <a:p>
            <a:pPr marL="514350" indent="-514350" algn="l">
              <a:buAutoNum type="arabicPeriod" startAt="2"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Кетчуп.</a:t>
            </a:r>
          </a:p>
          <a:p>
            <a:pPr marL="514350" indent="-514350" algn="l">
              <a:buAutoNum type="arabicPeriod" startAt="2"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Майонез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uk-UA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l">
              <a:buAutoNum type="arabicPeriod" startAt="2"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Ковбаса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514350" indent="-514350" algn="l">
              <a:buAutoNum type="arabicPeriod" startAt="2"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Твердий сир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514350" indent="-514350" algn="l">
              <a:buAutoNum type="arabicPeriod" startAt="2"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Червоний перець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514350" indent="-514350" algn="l">
              <a:buAutoNum type="arabicPeriod" startAt="2"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Помідори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514350" indent="-514350" algn="l">
              <a:buAutoNum type="arabicPeriod" startAt="2"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Зелень.</a:t>
            </a:r>
          </a:p>
          <a:p>
            <a:pPr marL="514350" indent="-514350" algn="l">
              <a:buAutoNum type="arabicPeriod" startAt="2"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Наполегливість та хороший настрій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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386" name="Picture 2" descr="http://edu.convdocs.org/tw_files2/urls_20/23/d-22130/22130_html_781691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00692">
            <a:off x="6299457" y="511410"/>
            <a:ext cx="2123436" cy="2206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58196" cy="1143000"/>
          </a:xfrm>
        </p:spPr>
        <p:txBody>
          <a:bodyPr>
            <a:normAutofit/>
          </a:bodyPr>
          <a:lstStyle/>
          <a:p>
            <a:pPr algn="l"/>
            <a:r>
              <a:rPr lang="uk-UA" sz="4000" u="sng" dirty="0" smtClean="0">
                <a:solidFill>
                  <a:srgbClr val="00B050"/>
                </a:solidFill>
                <a:latin typeface="Comic Sans MS" pitchFamily="66" charset="0"/>
              </a:rPr>
              <a:t> Приготування:</a:t>
            </a:r>
            <a:endParaRPr lang="ru-RU" sz="4000" u="sng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1543048"/>
          </a:xfrm>
        </p:spPr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 Для початку беремо батон та розрізаємо його на дві частинки. Після цього </a:t>
            </a:r>
            <a:r>
              <a:rPr lang="uk-UA" dirty="0" err="1">
                <a:solidFill>
                  <a:schemeClr val="tx2">
                    <a:lumMod val="50000"/>
                  </a:schemeClr>
                </a:solidFill>
              </a:rPr>
              <a:t>вийма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ємо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м’якіть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ось так:</a:t>
            </a:r>
          </a:p>
        </p:txBody>
      </p:sp>
      <p:pic>
        <p:nvPicPr>
          <p:cNvPr id="4" name="Рисунок 3" descr="LnIDwWmi2Z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2500306"/>
            <a:ext cx="5286412" cy="39648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9144000" cy="1114420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tx2">
                    <a:lumMod val="50000"/>
                  </a:schemeClr>
                </a:solidFill>
              </a:rPr>
              <a:t>Зробивши </a:t>
            </a:r>
            <a:r>
              <a:rPr lang="uk-UA" sz="3600" dirty="0">
                <a:solidFill>
                  <a:schemeClr val="tx2">
                    <a:lumMod val="50000"/>
                  </a:schemeClr>
                </a:solidFill>
              </a:rPr>
              <a:t>соус з майонезу та кетчупу, перемажемо половинки батона.</a:t>
            </a:r>
            <a:br>
              <a:rPr lang="uk-UA" sz="3600" dirty="0">
                <a:solidFill>
                  <a:schemeClr val="tx2">
                    <a:lumMod val="50000"/>
                  </a:schemeClr>
                </a:solidFill>
              </a:rPr>
            </a:b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_PSdEW51h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785926"/>
            <a:ext cx="7500990" cy="430531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643206"/>
          </a:xfrm>
        </p:spPr>
        <p:txBody>
          <a:bodyPr>
            <a:normAutofit/>
          </a:bodyPr>
          <a:lstStyle/>
          <a:p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Гарненько вимастивши починаємо накидати начинку. Для початку покладемо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ковбаску</a:t>
            </a: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потім солоних </a:t>
            </a: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огірків, червоний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перець, помідорів - </a:t>
            </a: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та все це </a:t>
            </a:r>
            <a:r>
              <a:rPr lang="uk-UA" sz="2800" dirty="0" err="1">
                <a:solidFill>
                  <a:schemeClr val="tx2">
                    <a:lumMod val="50000"/>
                  </a:schemeClr>
                </a:solidFill>
              </a:rPr>
              <a:t>засипимо</a:t>
            </a: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потертим сиром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. Вкінці пос</a:t>
            </a:r>
            <a:r>
              <a:rPr lang="uk-UA" sz="2800" dirty="0" smtClean="0"/>
              <a:t>тавимо </a:t>
            </a:r>
            <a:r>
              <a:rPr lang="uk-UA" sz="2800" dirty="0"/>
              <a:t>у духовку на 10-15 хвилин.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9J8fPkNv9c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9" y="2357430"/>
            <a:ext cx="6357982" cy="42148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00B050"/>
                </a:solidFill>
                <a:latin typeface="Comic Sans MS" pitchFamily="66" charset="0"/>
              </a:rPr>
              <a:t>Готово! Приємного апетиту!</a:t>
            </a:r>
            <a:endParaRPr lang="ru-RU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4" name="Содержимое 3" descr="mqQBu3YR57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142984"/>
            <a:ext cx="6400627" cy="51205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00B050"/>
                </a:solidFill>
                <a:latin typeface="Comic Sans MS" pitchFamily="66" charset="0"/>
              </a:rPr>
              <a:t>Висновок:</a:t>
            </a:r>
            <a:endParaRPr lang="ru-RU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9"/>
            <a:ext cx="9144000" cy="27146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>
                <a:solidFill>
                  <a:schemeClr val="tx2">
                    <a:lumMod val="50000"/>
                  </a:schemeClr>
                </a:solidFill>
              </a:rPr>
              <a:t>   Даний рецепт міні-піци на батоні є легким і швидким у приготуванні, поживним та смачним. Рекомендую усім господиням!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7410" name="Picture 2" descr="http://edu.convdocs.org/tw_files2/urls_20/23/d-22130/22130_html_781691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07374">
            <a:off x="5143504" y="3571876"/>
            <a:ext cx="2862878" cy="29744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239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Проект на тему: </vt:lpstr>
      <vt:lpstr>Міні-піца на батоні.</vt:lpstr>
      <vt:lpstr>Моделі аналоги:</vt:lpstr>
      <vt:lpstr>Інгредієнти:</vt:lpstr>
      <vt:lpstr> Приготування:</vt:lpstr>
      <vt:lpstr>Слайд 6</vt:lpstr>
      <vt:lpstr>Слайд 7</vt:lpstr>
      <vt:lpstr>Готово! Приємного апетиту!</vt:lpstr>
      <vt:lpstr>Висновок: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Dell</cp:lastModifiedBy>
  <cp:revision>5</cp:revision>
  <dcterms:created xsi:type="dcterms:W3CDTF">2014-05-13T14:00:02Z</dcterms:created>
  <dcterms:modified xsi:type="dcterms:W3CDTF">2014-05-13T14:41:02Z</dcterms:modified>
</cp:coreProperties>
</file>