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210916" cy="32861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Цвєтаєва Марина Іванівна </a:t>
            </a:r>
          </a:p>
          <a:p>
            <a:pPr algn="ctr"/>
            <a:r>
              <a:rPr lang="ru-RU" sz="8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9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26 вересня (8 жовтня) 1892  — 31 серпня 1941</a:t>
            </a:r>
            <a:endParaRPr lang="uk-UA" sz="29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026" name="Picture 2" descr="C:\Users\admin\Desktop\1198157244_969889_20070629131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86190"/>
            <a:ext cx="4429156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0572" y="4572008"/>
            <a:ext cx="4543428" cy="6968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Цвєтаєва і Мур (Георгій Ефрон).</a:t>
            </a:r>
          </a:p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Медон, 1928. Автор фото - Н.П. Гронскій</a:t>
            </a:r>
            <a:endParaRPr lang="uk-UA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211669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 (Георгій Ефрон), Марина Цвєтаєва, Аріадна Ефрон. 1928.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4071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Цвєтаєва, Борис Унбегаун, Георгій Ефрон. 1935.</a:t>
            </a:r>
            <a:endParaRPr lang="uk-UA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1935_tsveta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786182" cy="2524121"/>
          </a:xfrm>
          <a:prstGeom prst="rect">
            <a:avLst/>
          </a:prstGeom>
          <a:noFill/>
        </p:spPr>
      </p:pic>
      <p:pic>
        <p:nvPicPr>
          <p:cNvPr id="7171" name="Picture 3" descr="C:\Users\admin\Desktop\1928_tsvetaeva_med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1617" y="214290"/>
            <a:ext cx="3632384" cy="4143404"/>
          </a:xfrm>
          <a:prstGeom prst="rect">
            <a:avLst/>
          </a:prstGeom>
          <a:noFill/>
        </p:spPr>
      </p:pic>
      <p:pic>
        <p:nvPicPr>
          <p:cNvPr id="7172" name="Picture 4" descr="C:\Users\admin\Desktop\1928_tsvetaeva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039649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Цвєтаєва — це справжня окраса російської поезії «срібної доби», її творчість, як і творчість А. Ахматової, є найвищим злетом російської «жіночої» поезії. Багато в чому схожими є й їхні життєві долі, сповнені важких випробовувань і трагічних втрат. Н. Мандельштам у своїх спогадах «Друга книга» писала: «Я не знаю долі страхітливішої, ніж у Марини Цвєтаєвої». І це справді так.</a:t>
            </a:r>
            <a:endParaRPr lang="uk-UA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cveta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749675"/>
            <a:ext cx="5486400" cy="3108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65008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Цвєтаєва народилася в сім'ї професора Івана Цвєтаєва, засновника Московського музею образотворчих мистецтв, сина бідного сільського священика з с. Талиці Володимирської губернії, котрий, як він сам згадував, до 12 років навіть не мав чобіт. Мати — з польсько-німецької сім'ї, музикант, учениця Рубінштейна. Коли Марині виповнилося десять років, затишне сімейне життя перервалося хворобою матері — сухотами. Необхідно було лікуватися, і родина виїхала за кордон — в Італію, Швейцарію, Німеччину. У католицьких пансіонах Лозанни і Фрайбурга Марина отримала початкову освіту. Наступний рік родина прожила у Криму, де майбутня поетеса відвідувала Ялтинську гімназію і пережила бурхливе захоплення революційною романтикою. У 1906 р. Цвєтаєви повернулися у Тарус, де невдовзі померла мати Цвєтаєвої. Того ж року вона вступила в інтернат при московській приватній гімназії. У 1908 р. Ц. самостійно здійснила поїздку у Париж, де в Сорбонні слухала скорочений курс історії старофранцузької літератури.</a:t>
            </a:r>
            <a:r>
              <a:rPr lang="ru-RU" dirty="0" smtClean="0"/>
              <a:t> </a:t>
            </a:r>
            <a:endParaRPr lang="uk-UA" sz="31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467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6 років Марина почала писати вірші, не лише російською, а й французькою та німецькою. У 18 років Цвєтаєва видала свою першу збірку «Вечірній альбом» (1910), до якої включено вірші, написані в 1907–1910 рр. На цю збірку одразу ж відгукнулися Валерій Брюсов і Максиміліан Волошин. Того ж року написала першу критичну статтю «Чарівність у віршах Брюсова».</a:t>
            </a:r>
          </a:p>
          <a:p>
            <a:pPr>
              <a:buNone/>
            </a:pPr>
            <a:r>
              <a:rPr lang="uk-UA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1912 — вийшла її друга збірка — «Чарівний ліхтар».</a:t>
            </a:r>
          </a:p>
          <a:p>
            <a:pPr>
              <a:buNone/>
            </a:pPr>
            <a:r>
              <a:rPr lang="uk-UA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1911 — зустрілася зі своїм майбутнім чоловіком Сергієм Ефроном; у січні 1912 вийшла заміж. Того ж року у них народилася донька Аріадна (Аля).</a:t>
            </a:r>
          </a:p>
          <a:p>
            <a:pPr>
              <a:buNone/>
            </a:pPr>
            <a:r>
              <a:rPr lang="uk-UA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1913 — вийшла третя її збірка — «З двох книг».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3074" name="Picture 2" descr="C:\Users\admin\Desktop\Марина-Цвета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693739"/>
            <a:ext cx="3714776" cy="21642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6572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Роки Першої світової війни, революції та громадянської війни були часом стрімкого творчого зростання Цвєтаєвої. Вона мешкала у Москві, багато писала, але публікувала мало. У січні 1916 р. Цвєтаєва відвідала Петроград, де зустрілася з М. Кузьміним, Ф. Сологубом і С Єсеніним, а невдовзі подружилася з О. Мандельштамом. Пізніше, уже в радянські роки, зустрічалася з Б. Пастернаком і В. Маяковським, дружила зі старим К. Бальмонтом. О. Блока бачила двічі, але підійти до нього не наважилася.</a:t>
            </a:r>
            <a:b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початком громадянської війни Цвєтаєва жила впроголодь, їздила за продуктами у Тамбов, а двох своїх дочок змушена була віддати у Кунцевський притулок, аби хоч якось прогодувати. Одна з них (Аріадна) важко захворіла, а інша (Ірина) померла.</a:t>
            </a:r>
            <a:b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1922 р. Цвєтаєва виїхала за кордон до чоловіка С. Ефрона — колишнього офіцера Добровольчої армії. Зустріч із чоловіком у еміграції і народження сина на деякий час повернули їй втрачену душевну рівновагу, але важкі умови життя, постійні поневіряння і безкінечні переїзди з однієї країни в іншу, прохолодне, а то й вороже ставлення до неї з боку еміграційної більшості (через її терпиме ставлення до Радянської Росії) постійно створювали напружену психологічну атмосферу. Потрапивши в еміграцію, Цвєтаєва спочатку замешкувала у Берліні, який їй не сподобався. 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Цвєтаєва перебралася у Чехію, яка їй дуже сподобалась. З листопада 1925 р. Цвєтаєва оселилася у Франції, але враження від цієї країни у неї залишилися не найкращі: «Париж мені духовно нічого не дав»; «Париж не для мене».</a:t>
            </a:r>
            <a:endParaRPr lang="uk-UA" sz="1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857628"/>
            <a:ext cx="3500430" cy="57150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Аріадна  і Ірина </a:t>
            </a: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Ефрон</a:t>
            </a: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1919.</a:t>
            </a:r>
            <a:endParaRPr lang="uk-UA" sz="1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4_1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69" cy="3929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21508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Цвєтаєва і Мур (Георгій Ефрон). 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1928. 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1928_tsvetaeva_m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65" y="2714620"/>
            <a:ext cx="514353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143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Якимось чином причетний до вбивства у Парижі одного із троцькістів, утік із Франції і повернувся у Росію її чоловік, а вслід за ним і донька Аріадна. У 1939 р. повернулася на батьківщину і Цвєтаєва, точа й з важким почуттям; «Тут я не потрібна. Там я неможлива», — писала вона з Росії у Францію. У серпні того самого року заарештували її доньку, котрій багато років доведеться провести в таборах і на засланні, а повністю реабілітують лише у 1955 р. У жовтні того ж року заарештували, а через два роки розстріляли і її чоловіка. На початку війни Цвєтаєва разом із сином евакуювали у містечко Єлабуга на Камі, а 31 серпня 1941 р. поетеса у стані глибокої депресії наклала на себе руки. У передсмертній записці вона просила вибачення і пояснювала свій вчинок тим, що була загнана у глухий кут. Через три роки, у 1944 р., у боях під Вітебськом загинув і її син. Могилу самої Цвєтаєвої, яку намагалися розшукати після війни, так і не знайшли.</a:t>
            </a:r>
            <a:endParaRPr lang="uk-UA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8001056" cy="27146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Творчий спадок Цвєтаєвої чималий. Це понад 800 ліричних віршів, 17 поем, 8 п'єс, близько 50 прозових творів, понад 1000 листів. Свої перші поезії Цвєтаєва написала ще у 1898 р.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Життєвим девізом Цвєтаєвої стало гасло «Одна — з усіх — за всіх — проти всіх». Цвєтаєва не зараховувала себе ні до символістів, ні до акмеїстів, і завжди вважала, що в питаннях художніх пріоритетів вона «сама по собі»</a:t>
            </a:r>
            <a:endParaRPr lang="uk-UA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deca979ea5eb0dc6dbfdaff55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428868"/>
            <a:ext cx="3239554" cy="4333852"/>
          </a:xfrm>
          <a:prstGeom prst="rect">
            <a:avLst/>
          </a:prstGeom>
          <a:noFill/>
        </p:spPr>
      </p:pic>
      <p:pic>
        <p:nvPicPr>
          <p:cNvPr id="6147" name="Picture 3" descr="C:\Users\admin\Desktop\doc66ybpp54b4kcj3422er_800_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4441856" cy="32795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4357686" cy="10001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Сергій Ефрон, Марина Цвєтаєва з Георгієм (Муром) і Аріадна Ефрон.</a:t>
            </a:r>
          </a:p>
          <a:p>
            <a:pPr>
              <a:buNone/>
            </a:pPr>
            <a: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Вшенорах (Чехія), 1925</a:t>
            </a:r>
            <a:endParaRPr lang="uk-UA" sz="1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192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7700" cy="2571768"/>
          </a:xfrm>
          <a:prstGeom prst="rect">
            <a:avLst/>
          </a:prstGeom>
          <a:noFill/>
        </p:spPr>
      </p:pic>
      <p:pic>
        <p:nvPicPr>
          <p:cNvPr id="5123" name="Picture 3" descr="C:\Users\admin\Desktop\1930_Efron_Ariad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0956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Сергій Ефрон з дочкою Аріадною.1930-і.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Аріадна Сергіївна Ефрон (Аля), дочка Марини Цвєтаєвої.1930-і.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admin\Desktop\Ariadna_19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5"/>
            <a:ext cx="4071934" cy="271462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929454" y="5572140"/>
            <a:ext cx="2071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Цвєтаєва і дочка Аріадна. Москва, 1916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admin\Desktop\1_19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29000"/>
            <a:ext cx="2357454" cy="3171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</TotalTime>
  <Words>507</Words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Аріадна  і Ірина Ефрон. 1919.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2013-12-13T03:46:20Z</dcterms:created>
  <dcterms:modified xsi:type="dcterms:W3CDTF">2013-12-13T21:06:50Z</dcterms:modified>
</cp:coreProperties>
</file>