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60" r:id="rId2"/>
    <p:sldId id="256" r:id="rId3"/>
    <p:sldId id="261" r:id="rId4"/>
    <p:sldId id="262" r:id="rId5"/>
    <p:sldId id="263" r:id="rId6"/>
    <p:sldId id="264" r:id="rId7"/>
    <p:sldId id="257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B006-6043-4AFA-BD00-0FD3A8FE1646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7DCA-059B-44DD-9780-A4E1967EF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0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7DCA-059B-44DD-9780-A4E1967EF7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7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1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8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4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6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4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8617-B64E-4AAB-9740-C34C9ECD35D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071A-53B1-4F9E-9B03-FFEAADBC5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6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sher.ru/manager_content/images2/epatazhnye-epizody-iz-zhizni-muzy-mayakovskogo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78" y="3407584"/>
            <a:ext cx="3358321" cy="3398421"/>
          </a:xfrm>
          <a:prstGeom prst="ellipse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olovanova174.narod.ru/maiakovs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/>
          <a:stretch/>
        </p:blipFill>
        <p:spPr bwMode="auto">
          <a:xfrm flipH="1">
            <a:off x="-242215" y="-34256"/>
            <a:ext cx="4658840" cy="6883683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836712"/>
            <a:ext cx="418680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800" b="1" cap="all" dirty="0" smtClean="0">
                <a:ln w="0"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Лилия Брик   </a:t>
            </a:r>
            <a:endParaRPr lang="ru-RU" sz="6800" b="1" cap="all" dirty="0">
              <a:ln w="0"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520281" y="5053405"/>
            <a:ext cx="579268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cap="all" dirty="0" smtClean="0">
                <a:ln w="0"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жизни </a:t>
            </a:r>
            <a:br>
              <a:rPr lang="ru-RU" sz="2000" b="1" cap="all" dirty="0" smtClean="0">
                <a:ln w="0"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Владимира Маяковского </a:t>
            </a:r>
            <a:endParaRPr lang="ru-RU" sz="3600" b="1" cap="all" dirty="0">
              <a:ln w="0"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«...Среднего роста, тоненькая, хрупкая, она являлась олицетворением женственности,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– утверждала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Доринская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Причесанная гладко, на прямой пробор, с косой, закрученной низко на затылке, блестевшей естественным золотом своих воспетых... «рыжих» волос. Ее глаза действительно «вырывались ямами двух могил» – большие, были карими и добрыми; довольно крупный рот, красиво очерченный и ярко накрашенный, открывал при улыбке ровные приятные зубы... Дефектом внешности Лили Юрьевны можно было бы почитать несколько крупную голову и тяжеловатую нижнюю часть лица, но, может быть, это имело свою особую прелесть в ее внешности, очень далекой от классической красоты».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Одна из мемуаристок восклицала: 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«Боже мой! да ведь она некрасива. Слишком большая для маленькой фигуры голова, сутулая спина и этот ужасный тик».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Осип Брик, по словам Шкловского, «держал в доме славу Маяковского». Актом меценатства и расположения его к Маяковскому стало издание поэмы «Облако в штанах», которую никто не хотел печатать.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 поэмой появилось имя (посвящение: «Тебе, Лиля»). Лиле Брик была посвящена – уже самым прямым образом – и поэма «Флейта-позвоночник».</a:t>
            </a:r>
          </a:p>
        </p:txBody>
      </p:sp>
    </p:spTree>
    <p:extLst>
      <p:ext uri="{BB962C8B-B14F-4D97-AF65-F5344CB8AC3E}">
        <p14:creationId xmlns:p14="http://schemas.microsoft.com/office/powerpoint/2010/main" val="10571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мае – июне 1918 года Лиля и Маяковский снялись в главных ролях в киноленте со странным названием  «Закованная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фильмой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Она играла балерину, он – художника.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Вскоре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Маяковский прописался в доме, где жили Ося и Лиля. В марте 1919-го вместе с ними переехал в столицу... </a:t>
            </a: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обожании поэтом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Лилички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вскоре знала уже вся Москва.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Однажды некий чиновник посмел пренебрежительно отозваться об «этой Брик», и Маяковский, развернувшись, от души влепил ему по физиономии: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Лиля Юрьевна – моя жена!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Запомните это!»</a:t>
            </a:r>
          </a:p>
        </p:txBody>
      </p:sp>
    </p:spTree>
    <p:extLst>
      <p:ext uri="{BB962C8B-B14F-4D97-AF65-F5344CB8AC3E}">
        <p14:creationId xmlns:p14="http://schemas.microsoft.com/office/powerpoint/2010/main" val="15214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6700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Л. Брик писала о том, что ее отношения с мужем «перешли в чисто дружеские, и эта любовь не могла омрачить» их тройственную дружбу.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дальнейшей жизни сказано: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с Осей больше никогда не были близки физически, так что все сплетни о «треугольнике», «любви втроем» и 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совершенно не похожи на то, что было.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любила, люблю и буду любить Осю больше, чем брата, больше, чем мужа, больше, чем сына.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 такую любовь я не читала ни в каких стихах, ни в какой литературе».</a:t>
            </a:r>
          </a:p>
        </p:txBody>
      </p:sp>
    </p:spTree>
    <p:extLst>
      <p:ext uri="{BB962C8B-B14F-4D97-AF65-F5344CB8AC3E}">
        <p14:creationId xmlns:p14="http://schemas.microsoft.com/office/powerpoint/2010/main" val="1272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тем чувства других людей Лиля Юрьевна в расчет не принимала.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своем кругу позволяла себе высказываться о Маяковском иронически: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себе представляете, Володя такой скучный, он даже устраивает сцены ревности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Какая разница между Володей и извозчиком? Один управляет лошадью, другой – рифмой».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Страдать Володе полезно, он помучается и напишет хорошие стихи».</a:t>
            </a:r>
          </a:p>
        </p:txBody>
      </p:sp>
    </p:spTree>
    <p:extLst>
      <p:ext uri="{BB962C8B-B14F-4D97-AF65-F5344CB8AC3E}">
        <p14:creationId xmlns:p14="http://schemas.microsoft.com/office/powerpoint/2010/main" val="212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82089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том, что умираю, не вините никого и, пожалуйста,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сплетничайте. Покойник этого ужасно не любил.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Мама, сестры и товарищи, простите - это не способ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(другим не советую), но у меня выходов нет.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Лиля - люби меня.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Товарищ правительство, моя семья - это Лиля Брик,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мама, сестры и Вероника Витольдовна Полонская.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устроишь им сносную жизнь - спасибо.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Начатые стихи отдайте Брикам, они разберутся.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говорят-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"инцидент исчерпан",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любовная лодка 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разбилась о быт.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 жизнью в расчете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и не к чему перечень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взаимных болей,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бед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обид.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Счастливо оставаться.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 а я к о в с к и 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6871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«Делай, как хочешь.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Ничто никогда и никак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моей  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любви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тебе не изменит…»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0506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«умела быть грустной, женственной, капризной, гордой, пустой, непостоянной, влюбленной, умной и какой угодно»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влюбилась в Володю, едва он начал читать „Облако в штанах“. Полюбила его сразу и навсегда».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904" y="4941168"/>
            <a:ext cx="7950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«Маяковский все переживал с гиперболической силой – любовь,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ревность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дружбу».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persona.rin.ru/galery/18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1"/>
            <a:ext cx="3563888" cy="49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evedenie.net/wp-content/uploads/2010/06/majakov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4174"/>
            <a:ext cx="5067697" cy="40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rabic.rt.com/media/pics/2009.09/512/32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31319"/>
            <a:ext cx="4120496" cy="68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2.imgsmail.ru/imgpreview?key=655854ef136e3596&amp;mb=imgdb_preview_17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05" y="0"/>
            <a:ext cx="2091043" cy="28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Маяковский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познакомился с этой женщиной в июле 1915 года.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Осип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Максимович Брик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его жена,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Лиля Юрьевна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люди достаточно обеспеченные, проявили сочувственное внимание к Владимиру Владимировичу, угадав в нем большой поэтический талант. Познакомила их младшая сестра Лили Юрьевны – Эльза, впоследствии французская писательница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Эльза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Триоле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Это за ней, еще до знакомства с Бриками, ухаживал Маяковский, бывал у нее дома, пугая добропорядочных родителей Эльзы своими футуристическими выходками.</a:t>
            </a:r>
          </a:p>
        </p:txBody>
      </p:sp>
    </p:spTree>
    <p:extLst>
      <p:ext uri="{BB962C8B-B14F-4D97-AF65-F5344CB8AC3E}">
        <p14:creationId xmlns:p14="http://schemas.microsoft.com/office/powerpoint/2010/main" val="35188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 смерти отца – в июле 1915 года – Эльза приехала в Петроград к сестре.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 свое несчастье пригласила к ней Маяковского.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пришел, читал свое «Облако в штанах»...Именно в тот вечер, как утверждает Эльза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Триоле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все и случилось: «Брики отнеслись к стихам восторженно, безвозвратно полюбили их. Маяковский безвозвратно полюбил Лилю...»</a:t>
            </a:r>
          </a:p>
        </p:txBody>
      </p:sp>
    </p:spTree>
    <p:extLst>
      <p:ext uri="{BB962C8B-B14F-4D97-AF65-F5344CB8AC3E}">
        <p14:creationId xmlns:p14="http://schemas.microsoft.com/office/powerpoint/2010/main" val="7327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293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Лилия Брик</dc:title>
  <dc:creator>User</dc:creator>
  <cp:lastModifiedBy>User</cp:lastModifiedBy>
  <cp:revision>10</cp:revision>
  <dcterms:created xsi:type="dcterms:W3CDTF">2015-01-27T15:38:39Z</dcterms:created>
  <dcterms:modified xsi:type="dcterms:W3CDTF">2015-01-27T17:17:07Z</dcterms:modified>
</cp:coreProperties>
</file>