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letu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258204" cy="1939916"/>
          </a:xfrm>
        </p:spPr>
        <p:txBody>
          <a:bodyPr/>
          <a:lstStyle/>
          <a:p>
            <a:r>
              <a:rPr lang="ru-RU" b="1" dirty="0" smtClean="0"/>
              <a:t>Ломоносов Михаил Васильевич (1711 - 1765)</a:t>
            </a:r>
            <a:endParaRPr lang="ru-RU" dirty="0"/>
          </a:p>
        </p:txBody>
      </p:sp>
      <p:pic>
        <p:nvPicPr>
          <p:cNvPr id="4" name="Содержимое 3" descr="Михаил Ломоносо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9124" y="2544022"/>
            <a:ext cx="3346322" cy="3995609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5786478" cy="5786478"/>
          </a:xfrm>
        </p:spPr>
        <p:txBody>
          <a:bodyPr>
            <a:normAutofit/>
          </a:bodyPr>
          <a:lstStyle/>
          <a:p>
            <a:r>
              <a:rPr lang="ru-RU" sz="2700" b="1" dirty="0" smtClean="0"/>
              <a:t>Биография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000" dirty="0" smtClean="0"/>
              <a:t>Первый русский ученый-естествоиспытатель, литератор, историк, художник. Родился Ломоносов 19 ноября (по старому стилю - 8 ноября) 1711, в селе Денисовка </a:t>
            </a:r>
            <a:r>
              <a:rPr lang="ru-RU" sz="2000" dirty="0" err="1" smtClean="0"/>
              <a:t>Куростровской</a:t>
            </a:r>
            <a:r>
              <a:rPr lang="ru-RU" sz="2000" dirty="0" smtClean="0"/>
              <a:t> волости около села Холмогоры Архангельской губернии, в семье крестьянина-помора Василия </a:t>
            </a:r>
            <a:r>
              <a:rPr lang="ru-RU" sz="2000" dirty="0" err="1" smtClean="0"/>
              <a:t>Дорофеевича</a:t>
            </a:r>
            <a:r>
              <a:rPr lang="ru-RU" sz="2000" dirty="0" smtClean="0"/>
              <a:t> Ломоносова, занимавшегося морским промыслом на собственных судах. Мать Ломоносова, умершая очень рано, была дочерью дьякона. </a:t>
            </a:r>
            <a:r>
              <a:rPr lang="ru-RU" sz="2000" dirty="0" smtClean="0"/>
              <a:t>Лучшими </a:t>
            </a:r>
            <a:r>
              <a:rPr lang="ru-RU" sz="2000" dirty="0" smtClean="0"/>
              <a:t>моментами в детстве были поездки с отцом в море. Еще от матери Ломоносов научился читать. "Вратами учености" для него делаются откуда-то добытые им книги: "Грамматика" </a:t>
            </a:r>
            <a:r>
              <a:rPr lang="ru-RU" sz="2000" dirty="0" err="1" smtClean="0"/>
              <a:t>Смотрицкого</a:t>
            </a:r>
            <a:r>
              <a:rPr lang="ru-RU" sz="2000" dirty="0" smtClean="0"/>
              <a:t>, "Арифметика" Магницкого, "Стихотворная Псалтырь" </a:t>
            </a:r>
            <a:r>
              <a:rPr lang="ru-RU" sz="2000" dirty="0" err="1" smtClean="0"/>
              <a:t>Симеона</a:t>
            </a:r>
            <a:r>
              <a:rPr lang="ru-RU" sz="2000" dirty="0" smtClean="0"/>
              <a:t> Полоцкого.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6" name="Содержимое 5" descr="0002-001-Rodilsja-8-19-nojabrja-1711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388" y="1571612"/>
            <a:ext cx="2428892" cy="3857652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6400816" cy="2889712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В Москву Ломоносов ушел в декабре </a:t>
            </a:r>
            <a:r>
              <a:rPr lang="ru-RU" sz="1800" dirty="0" smtClean="0"/>
              <a:t>1730</a:t>
            </a:r>
            <a:r>
              <a:rPr lang="en-US" sz="1800" dirty="0" smtClean="0"/>
              <a:t>.</a:t>
            </a:r>
            <a:r>
              <a:rPr lang="ru-RU" sz="1800" dirty="0" smtClean="0"/>
              <a:t>Выдав </a:t>
            </a:r>
            <a:r>
              <a:rPr lang="ru-RU" sz="1800" dirty="0" smtClean="0"/>
              <a:t>себя за сына дворянина, в январе 1731 он поступил в Московскую Славяно-греко-латинскую академию </a:t>
            </a:r>
            <a:r>
              <a:rPr lang="ru-RU" sz="1800" dirty="0" smtClean="0"/>
              <a:t>Пробыл </a:t>
            </a:r>
            <a:r>
              <a:rPr lang="ru-RU" sz="1800" dirty="0" smtClean="0"/>
              <a:t>там около 5 </a:t>
            </a:r>
            <a:r>
              <a:rPr lang="ru-RU" sz="1800" dirty="0" smtClean="0">
                <a:hlinkClick r:id="rId2"/>
              </a:rPr>
              <a:t>лет</a:t>
            </a:r>
            <a:r>
              <a:rPr lang="ru-RU" sz="1800" dirty="0" smtClean="0"/>
              <a:t>. Он изучил латинский язык, ознакомился с тогдашней "наукой". В 1735 в числе наиболее отличившихся учеников Ломоносов был отправлен в Петербург для зачисления в Академический университет. В 1736 трое из способных учеников, в том числе Ломоносов, были отправлены Академией Наук в Германию для обучения математике, физике, философии, химии и металлургии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85918" y="3357562"/>
            <a:ext cx="5857916" cy="3143272"/>
          </a:xfr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60396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 июне 1741 Ломоносов вернулся в Россию и был назначен в академию адъюнктом АН по физическому классу, а в августе 1745 стал первым русским, избранным на должность профессора (академика) химии</a:t>
            </a:r>
            <a:endParaRPr lang="ru-RU" sz="1800" dirty="0"/>
          </a:p>
        </p:txBody>
      </p:sp>
      <p:pic>
        <p:nvPicPr>
          <p:cNvPr id="4" name="Содержимое 3" descr="ek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flipH="1">
            <a:off x="285720" y="3214686"/>
            <a:ext cx="4998717" cy="2932581"/>
          </a:xfrm>
        </p:spPr>
      </p:pic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468545" y="3286124"/>
            <a:ext cx="2389602" cy="2928958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err="1" smtClean="0"/>
              <a:t>Спасибо</a:t>
            </a:r>
            <a:r>
              <a:rPr lang="uk-UA" sz="4400" dirty="0" smtClean="0"/>
              <a:t> за </a:t>
            </a:r>
            <a:r>
              <a:rPr lang="uk-UA" sz="4400" dirty="0" err="1" smtClean="0"/>
              <a:t>внимание</a:t>
            </a:r>
            <a:r>
              <a:rPr lang="uk-UA" sz="4400" smtClean="0"/>
              <a:t> !</a:t>
            </a:r>
            <a:endParaRPr lang="ru-RU" sz="44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4F4F4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33</TotalTime>
  <Words>74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Литейная</vt:lpstr>
      <vt:lpstr>Ломоносов Михаил Васильевич (1711 - 1765)</vt:lpstr>
      <vt:lpstr>Биография Первый русский ученый-естествоиспытатель, литератор, историк, художник. Родился Ломоносов 19 ноября (по старому стилю - 8 ноября) 1711, в селе Денисовка Куростровской волости около села Холмогоры Архангельской губернии, в семье крестьянина-помора Василия Дорофеевича Ломоносова, занимавшегося морским промыслом на собственных судах. Мать Ломоносова, умершая очень рано, была дочерью дьякона. Лучшими моментами в детстве были поездки с отцом в море. Еще от матери Ломоносов научился читать. "Вратами учености" для него делаются откуда-то добытые им книги: "Грамматика" Смотрицкого, "Арифметика" Магницкого, "Стихотворная Псалтырь" Симеона Полоцкого. </vt:lpstr>
      <vt:lpstr>В Москву Ломоносов ушел в декабре 1730.Выдав себя за сына дворянина, в январе 1731 он поступил в Московскую Славяно-греко-латинскую академию Пробыл там около 5 лет. Он изучил латинский язык, ознакомился с тогдашней "наукой". В 1735 в числе наиболее отличившихся учеников Ломоносов был отправлен в Петербург для зачисления в Академический университет. В 1736 трое из способных учеников, в том числе Ломоносов, были отправлены Академией Наук в Германию для обучения математике, физике, философии, химии и металлургии.</vt:lpstr>
      <vt:lpstr>В июне 1741 Ломоносов вернулся в Россию и был назначен в академию адъюнктом АН по физическому классу, а в августе 1745 стал первым русским, избранным на должность профессора (академика) химии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Ломоносов Михаил Васильевич (1711 - 1765)</dc:title>
  <cp:lastModifiedBy>User</cp:lastModifiedBy>
  <cp:revision>5</cp:revision>
  <dcterms:modified xsi:type="dcterms:W3CDTF">2014-09-05T18:33:44Z</dcterms:modified>
</cp:coreProperties>
</file>