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20" r:id="rId5"/>
    <p:sldMasterId id="2147483732" r:id="rId6"/>
    <p:sldMasterId id="2147483744" r:id="rId7"/>
  </p:sld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71" autoAdjust="0"/>
    <p:restoredTop sz="94660"/>
  </p:normalViewPr>
  <p:slideViewPr>
    <p:cSldViewPr>
      <p:cViewPr varScale="1">
        <p:scale>
          <a:sx n="67" d="100"/>
          <a:sy n="67" d="100"/>
        </p:scale>
        <p:origin x="-14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6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47" TargetMode="External"/><Relationship Id="rId13" Type="http://schemas.openxmlformats.org/officeDocument/2006/relationships/hyperlink" Target="http://ru.wikipedia.org/wiki/1946" TargetMode="External"/><Relationship Id="rId18" Type="http://schemas.openxmlformats.org/officeDocument/2006/relationships/hyperlink" Target="http://ru.wikipedia.org/wiki/1958" TargetMode="External"/><Relationship Id="rId26" Type="http://schemas.openxmlformats.org/officeDocument/2006/relationships/hyperlink" Target="http://ru.wikipedia.org/wiki/%D0%9F%D1%80%D0%B5%D0%BC%D0%B8%D1%8F_%D0%9B%D0%B5%D0%BE%D0%BD%D0%B8_%D0%A1%D0%BE%D0%BD%D0%BD%D0%B8%D0%BD%D0%B3" TargetMode="External"/><Relationship Id="rId3" Type="http://schemas.openxmlformats.org/officeDocument/2006/relationships/hyperlink" Target="http://ru.wikipedia.org/wiki/%D0%93%D0%B5%D1%80%D0%BE%D0%B9_%D0%A1%D0%BE%D1%86%D0%B8%D0%B0%D0%BB%D0%B8%D1%81%D1%82%D0%B8%D1%87%D0%B5%D1%81%D0%BA%D0%BE%D0%B3%D0%BE_%D0%A2%D1%80%D1%83%D0%B4%D0%B0" TargetMode="External"/><Relationship Id="rId21" Type="http://schemas.openxmlformats.org/officeDocument/2006/relationships/hyperlink" Target="http://ru.wikipedia.org/wiki/%D0%93%D0%BE%D1%81%D1%83%D0%B4%D0%B0%D1%80%D1%81%D1%82%D0%B2%D0%B5%D0%BD%D0%BD%D0%B0%D1%8F_%D0%BF%D1%80%D0%B5%D0%BC%D0%B8%D1%8F_%D0%A0%D0%A1%D0%A4%D0%A1%D0%A0_%D0%B8%D0%BC%D0%B5%D0%BD%D0%B8_%D0%9C._%D0%98._%D0%93%D0%BB%D0%B8%D0%BD%D0%BA%D0%B8" TargetMode="External"/><Relationship Id="rId34" Type="http://schemas.openxmlformats.org/officeDocument/2006/relationships/hyperlink" Target="http://ru.wikipedia.org/wiki/%D0%A4%D1%80%D0%B0%D0%BD%D1%86%D0%B8%D1%8F" TargetMode="External"/><Relationship Id="rId7" Type="http://schemas.openxmlformats.org/officeDocument/2006/relationships/hyperlink" Target="http://ru.wikipedia.org/wiki/%D0%9D%D0%B0%D1%80%D0%BE%D0%B4%D0%BD%D1%8B%D0%B9_%D0%B0%D1%80%D1%82%D0%B8%D1%81%D1%82_%D0%A0%D0%A1%D0%A4%D0%A1%D0%A0" TargetMode="External"/><Relationship Id="rId12" Type="http://schemas.openxmlformats.org/officeDocument/2006/relationships/hyperlink" Target="http://ru.wikipedia.org/wiki/1941" TargetMode="External"/><Relationship Id="rId17" Type="http://schemas.openxmlformats.org/officeDocument/2006/relationships/hyperlink" Target="http://ru.wikipedia.org/wiki/%D0%9B%D0%B5%D0%BD%D0%B8%D0%BD%D1%81%D0%BA%D0%B0%D1%8F_%D0%BF%D1%80%D0%B5%D0%BC%D0%B8%D1%8F" TargetMode="External"/><Relationship Id="rId25" Type="http://schemas.openxmlformats.org/officeDocument/2006/relationships/hyperlink" Target="http://ru.wikipedia.org/wiki/%D0%A1%D0%B8%D0%B1%D0%B5%D0%BB%D0%B8%D1%83%D1%81,_%D0%AF%D0%BD" TargetMode="External"/><Relationship Id="rId33" Type="http://schemas.openxmlformats.org/officeDocument/2006/relationships/hyperlink" Target="http://ru.wikipedia.org/wiki/%D0%9E%D1%80%D0%B4%D0%B5%D0%BD_%D0%98%D1%81%D0%BA%D1%83%D1%81%D1%81%D1%82%D0%B2_%D0%B8_%D0%BB%D0%B8%D1%82%D0%B5%D1%80%D0%B0%D1%82%D1%83%D1%80%D1%8B" TargetMode="External"/><Relationship Id="rId38" Type="http://schemas.openxmlformats.org/officeDocument/2006/relationships/hyperlink" Target="http://ru.wikipedia.org/wiki/%D0%9B%D0%B5%D0%BD%D0%B8%D0%BD%D0%B3%D1%80%D0%B0%D0%B4" TargetMode="External"/><Relationship Id="rId2" Type="http://schemas.openxmlformats.org/officeDocument/2006/relationships/slideLayout" Target="../slideLayouts/slideLayout59.xml"/><Relationship Id="rId16" Type="http://schemas.openxmlformats.org/officeDocument/2006/relationships/hyperlink" Target="http://ru.wikipedia.org/wiki/1952" TargetMode="External"/><Relationship Id="rId20" Type="http://schemas.openxmlformats.org/officeDocument/2006/relationships/hyperlink" Target="http://ru.wikipedia.org/wiki/1968" TargetMode="External"/><Relationship Id="rId29" Type="http://schemas.openxmlformats.org/officeDocument/2006/relationships/hyperlink" Target="http://ru.wikipedia.org/wiki/%D0%9E%D1%80%D0%B4%D0%B5%D0%BD_%D0%9E%D0%BA%D1%82%D1%8F%D0%B1%D1%80%D1%8C%D1%81%D0%BA%D0%BE%D0%B9_%D1%80%D0%B5%D0%B2%D0%BE%D0%BB%D1%8E%D1%86%D0%B8%D0%B8" TargetMode="External"/><Relationship Id="rId1" Type="http://schemas.openxmlformats.org/officeDocument/2006/relationships/themeOverride" Target="../theme/themeOverride3.xml"/><Relationship Id="rId6" Type="http://schemas.openxmlformats.org/officeDocument/2006/relationships/hyperlink" Target="http://ru.wikipedia.org/wiki/1942" TargetMode="External"/><Relationship Id="rId11" Type="http://schemas.openxmlformats.org/officeDocument/2006/relationships/hyperlink" Target="http://ru.wikipedia.org/wiki/%D0%A1%D1%82%D0%B0%D0%BB%D0%B8%D0%BD%D1%81%D0%BA%D0%B0%D1%8F_%D0%BF%D1%80%D0%B5%D0%BC%D0%B8%D1%8F" TargetMode="External"/><Relationship Id="rId24" Type="http://schemas.openxmlformats.org/officeDocument/2006/relationships/hyperlink" Target="http://ru.wikipedia.org/wiki/%D0%9C%D0%B5%D0%B6%D0%B4%D1%83%D0%BD%D0%B0%D1%80%D0%BE%D0%B4%D0%BD%D0%B0%D1%8F_%D0%BF%D1%80%D0%B5%D0%BC%D0%B8%D1%8F_%D0%9C%D0%B8%D1%80%D0%B0" TargetMode="External"/><Relationship Id="rId32" Type="http://schemas.openxmlformats.org/officeDocument/2006/relationships/hyperlink" Target="http://ru.wikipedia.org/wiki/1972" TargetMode="External"/><Relationship Id="rId37" Type="http://schemas.openxmlformats.org/officeDocument/2006/relationships/hyperlink" Target="http://ru.wikipedia.org/wiki/%D0%92%D1%81%D0%B5%D1%81%D0%BE%D1%8E%D0%B7%D0%BD%D1%8B%D0%B9_%D0%BA%D0%B8%D0%BD%D0%BE%D1%84%D0%B5%D1%81%D1%82%D0%B8%D0%B2%D0%B0%D0%BB%D1%8C" TargetMode="External"/><Relationship Id="rId5" Type="http://schemas.openxmlformats.org/officeDocument/2006/relationships/hyperlink" Target="http://ru.wikipedia.org/wiki/%D0%97%D0%B0%D1%81%D0%BB%D1%83%D0%B6%D0%B5%D0%BD%D0%BD%D1%8B%D0%B9_%D0%B4%D0%B5%D1%8F%D1%82%D0%B5%D0%BB%D1%8C_%D0%B8%D1%81%D0%BA%D1%83%D1%81%D1%81%D1%82%D0%B2_%D0%A0%D0%A1%D0%A4%D0%A1%D0%A0" TargetMode="External"/><Relationship Id="rId15" Type="http://schemas.openxmlformats.org/officeDocument/2006/relationships/hyperlink" Target="http://ru.wikipedia.org/wiki/%D0%9F%D0%B0%D0%B4%D0%B5%D0%BD%D0%B8%D0%B5_%D0%91%D0%B5%D1%80%D0%BB%D0%B8%D0%BD%D0%B0_(%D1%84%D0%B8%D0%BB%D1%8C%D0%BC)" TargetMode="External"/><Relationship Id="rId23" Type="http://schemas.openxmlformats.org/officeDocument/2006/relationships/hyperlink" Target="http://ru.wikipedia.org/wiki/%D0%9D%D0%B0%D1%86%D0%B8%D0%BE%D0%BD%D0%B0%D0%BB%D1%8C%D0%BD%D0%B0%D1%8F_%D0%BF%D1%80%D0%B5%D0%BC%D0%B8%D1%8F_%D0%A3%D0%BA%D1%80%D0%B0%D0%B8%D0%BD%D1%8B_%D0%B8%D0%BC%D0%B5%D0%BD%D0%B8_%D0%A2%D0%B0%D1%80%D0%B0%D1%81%D0%B0_%D0%A8%D0%B5%D0%B2%D1%87%D0%B5%D0%BD%D0%BA%D0%BE" TargetMode="External"/><Relationship Id="rId28" Type="http://schemas.openxmlformats.org/officeDocument/2006/relationships/hyperlink" Target="http://ru.wikipedia.org/wiki/%D0%9E%D1%80%D0%B4%D0%B5%D0%BD_%D0%9B%D0%B5%D0%BD%D0%B8%D0%BD%D0%B0" TargetMode="External"/><Relationship Id="rId36" Type="http://schemas.openxmlformats.org/officeDocument/2006/relationships/hyperlink" Target="http://ru.wikipedia.org/wiki/1967" TargetMode="External"/><Relationship Id="rId10" Type="http://schemas.openxmlformats.org/officeDocument/2006/relationships/hyperlink" Target="http://ru.wikipedia.org/wiki/1954" TargetMode="External"/><Relationship Id="rId19" Type="http://schemas.openxmlformats.org/officeDocument/2006/relationships/hyperlink" Target="http://ru.wikipedia.org/wiki/%D0%93%D0%BE%D1%81%D1%83%D0%B4%D0%B0%D1%80%D1%81%D1%82%D0%B2%D0%B5%D0%BD%D0%BD%D0%B0%D1%8F_%D0%BF%D1%80%D0%B5%D0%BC%D0%B8%D1%8F_%D0%A1%D0%A1%D0%A1%D0%A0" TargetMode="External"/><Relationship Id="rId31" Type="http://schemas.openxmlformats.org/officeDocument/2006/relationships/hyperlink" Target="http://ru.wikipedia.org/wiki/%D0%9E%D1%80%D0%B4%D0%B5%D0%BD_%D0%94%D1%80%D1%83%D0%B6%D0%B1%D1%8B_%D0%BD%D0%B0%D1%80%D0%BE%D0%B4%D0%BE%D0%B2" TargetMode="External"/><Relationship Id="rId4" Type="http://schemas.openxmlformats.org/officeDocument/2006/relationships/hyperlink" Target="http://ru.wikipedia.org/wiki/1966" TargetMode="External"/><Relationship Id="rId9" Type="http://schemas.openxmlformats.org/officeDocument/2006/relationships/hyperlink" Target="http://ru.wikipedia.org/wiki/%D0%9D%D0%B0%D1%80%D0%BE%D0%B4%D0%BD%D1%8B%D0%B9_%D0%B0%D1%80%D1%82%D0%B8%D1%81%D1%82_%D0%A1%D0%A1%D0%A1%D0%A0" TargetMode="External"/><Relationship Id="rId14" Type="http://schemas.openxmlformats.org/officeDocument/2006/relationships/hyperlink" Target="http://ru.wikipedia.org/wiki/1950" TargetMode="External"/><Relationship Id="rId22" Type="http://schemas.openxmlformats.org/officeDocument/2006/relationships/hyperlink" Target="http://ru.wikipedia.org/wiki/1974" TargetMode="External"/><Relationship Id="rId27" Type="http://schemas.openxmlformats.org/officeDocument/2006/relationships/hyperlink" Target="http://ru.wikipedia.org/wiki/1973" TargetMode="External"/><Relationship Id="rId30" Type="http://schemas.openxmlformats.org/officeDocument/2006/relationships/hyperlink" Target="http://ru.wikipedia.org/wiki/%D0%9E%D1%80%D0%B4%D0%B5%D0%BD_%D0%A2%D1%80%D1%83%D0%B4%D0%BE%D0%B2%D0%BE%D0%B3%D0%BE_%D0%9A%D1%80%D0%B0%D1%81%D0%BD%D0%BE%D0%B3%D0%BE_%D0%97%D0%BD%D0%B0%D0%BC%D0%B5%D0%BD%D0%B8" TargetMode="External"/><Relationship Id="rId35" Type="http://schemas.openxmlformats.org/officeDocument/2006/relationships/hyperlink" Target="http://ru.wikipedia.org/wiki/%D0%9E%D1%80%D0%B4%D0%B5%D0%BD_%D0%9F%D0%BE%D1%87%D1%91%D1%82%D0%B0_%D0%B7%D0%B0_%D0%97%D0%B0%D1%81%D0%BB%D1%83%D0%B3%D0%B8_%D0%BF%D0%B5%D1%80%D0%B5%D0%B4_%D0%90%D0%B2%D1%81%D1%82%D1%80%D0%B8%D0%B9%D1%81%D0%BA%D0%BE%D0%B9_%D0%A0%D0%B5%D1%81%D0%BF%D1%83%D0%B1%D0%BB%D0%B8%D0%BA%D0%BE%D0%B9" TargetMode="Externa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7%D0%BE%D0%BB%D0%BE%D1%82%D0%BE%D0%B9_%D0%B2%D0%B5%D0%BA_(%D0%B1%D0%B0%D0%BB%D0%B5%D1%82)" TargetMode="External"/><Relationship Id="rId13" Type="http://schemas.openxmlformats.org/officeDocument/2006/relationships/hyperlink" Target="http://ru.wikipedia.org/wiki/%D0%A4%D1%83%D0%B3%D0%B0" TargetMode="External"/><Relationship Id="rId18" Type="http://schemas.openxmlformats.org/officeDocument/2006/relationships/hyperlink" Target="http://ru.wikipedia.org/wiki/%D0%9E%D1%80%D0%B0%D1%82%D0%BE%D1%80%D0%B8%D1%8F" TargetMode="External"/><Relationship Id="rId26" Type="http://schemas.openxmlformats.org/officeDocument/2006/relationships/hyperlink" Target="http://ru.wikipedia.org/wiki/%D0%A0%D0%BE%D0%BC%D0%B0%D0%BD%D1%81" TargetMode="External"/><Relationship Id="rId39" Type="http://schemas.openxmlformats.org/officeDocument/2006/relationships/hyperlink" Target="http://ru.wikipedia.org/wiki/1964_%D0%B3%D0%BE%D0%B4_%D0%B2_%D0%BA%D0%B8%D0%BD%D0%BE" TargetMode="External"/><Relationship Id="rId3" Type="http://schemas.openxmlformats.org/officeDocument/2006/relationships/hyperlink" Target="http://ru.wikipedia.org/wiki/%D0%9D%D0%BE%D1%81_(%D0%BE%D0%BF%D0%B5%D1%80%D0%B0)" TargetMode="External"/><Relationship Id="rId21" Type="http://schemas.openxmlformats.org/officeDocument/2006/relationships/hyperlink" Target="http://ru.wikipedia.org/w/index.php?title=%D0%9D%D0%B0%D0%B4_%D0%A0%D0%BE%D0%B4%D0%B8%D0%BD%D0%BE%D0%B9_%D0%BD%D0%B0%D1%88%D0%B5%D0%B9_%D1%81%D0%BE%D0%BB%D0%BD%D1%86%D0%B5_%D1%81%D0%B8%D1%8F%D0%B5%D1%82&amp;action=edit&amp;redlink=1" TargetMode="External"/><Relationship Id="rId34" Type="http://schemas.openxmlformats.org/officeDocument/2006/relationships/hyperlink" Target="http://ru.wikipedia.org/wiki/%D0%9C%D0%BE%D0%BB%D0%BE%D0%B4%D0%B0%D1%8F_%D0%B3%D0%B2%D0%B0%D1%80%D0%B4%D0%B8%D1%8F_(%D1%84%D0%B8%D0%BB%D1%8C%D0%BC)" TargetMode="External"/><Relationship Id="rId42" Type="http://schemas.openxmlformats.org/officeDocument/2006/relationships/hyperlink" Target="http://ru.wikipedia.org/wiki/1971_%D0%B3%D0%BE%D0%B4_%D0%B2_%D0%BA%D0%B8%D0%BD%D0%BE" TargetMode="External"/><Relationship Id="rId7" Type="http://schemas.openxmlformats.org/officeDocument/2006/relationships/hyperlink" Target="http://ru.wikipedia.org/wiki/%D0%91%D0%B0%D0%BB%D0%B5%D1%82" TargetMode="External"/><Relationship Id="rId12" Type="http://schemas.openxmlformats.org/officeDocument/2006/relationships/hyperlink" Target="http://ru.wikipedia.org/wiki/%D0%9F%D1%80%D0%B5%D0%BB%D1%8E%D0%B4%D0%B8%D1%8F_(%D0%BC%D1%83%D0%B7%D1%8B%D0%BA%D0%B0)" TargetMode="External"/><Relationship Id="rId17" Type="http://schemas.openxmlformats.org/officeDocument/2006/relationships/hyperlink" Target="http://ru.wikipedia.org/wiki/%D0%A4%D0%BE%D1%80%D1%82%D0%B5%D0%BF%D0%B8%D0%B0%D0%BD%D0%BD%D1%8B%D0%B9_%D0%BA%D0%B2%D0%B8%D0%BD%D1%82%D0%B5%D1%82_(%D0%A8%D0%BE%D1%81%D1%82%D0%B0%D0%BA%D0%BE%D0%B2%D0%B8%D1%87)" TargetMode="External"/><Relationship Id="rId25" Type="http://schemas.openxmlformats.org/officeDocument/2006/relationships/hyperlink" Target="http://ru.wikipedia.org/wiki/%D0%A1%D0%BE%D0%BD%D0%B0%D1%82%D0%B0" TargetMode="External"/><Relationship Id="rId33" Type="http://schemas.openxmlformats.org/officeDocument/2006/relationships/hyperlink" Target="http://ru.wikipedia.org/wiki/1945_%D0%B3%D0%BE%D0%B4_%D0%B2_%D0%BA%D0%B8%D0%BD%D0%BE" TargetMode="External"/><Relationship Id="rId38" Type="http://schemas.openxmlformats.org/officeDocument/2006/relationships/hyperlink" Target="http://ru.wikipedia.org/wiki/%D0%93%D0%B0%D0%BC%D0%BB%D0%B5%D1%82_(%D1%84%D0%B8%D0%BB%D1%8C%D0%BC,_1964)" TargetMode="External"/><Relationship Id="rId2" Type="http://schemas.openxmlformats.org/officeDocument/2006/relationships/hyperlink" Target="http://ru.wikipedia.org/wiki/%D0%9E%D0%BF%D0%B5%D1%80%D0%B0" TargetMode="External"/><Relationship Id="rId16" Type="http://schemas.openxmlformats.org/officeDocument/2006/relationships/hyperlink" Target="http://ru.wikipedia.org/wiki/%D0%92%D1%81%D0%B5%D1%80%D0%BE%D1%81%D1%81%D0%B8%D0%B9%D1%81%D0%BA%D0%B8%D0%B9_%D0%B2%D1%8B%D1%81%D1%82%D0%B0%D0%B2%D0%BE%D1%87%D0%BD%D1%8B%D0%B9_%D1%86%D0%B5%D0%BD%D1%82%D1%80" TargetMode="External"/><Relationship Id="rId20" Type="http://schemas.openxmlformats.org/officeDocument/2006/relationships/hyperlink" Target="http://ru.wikipedia.org/wiki/%D0%9A%D0%B0%D0%BD%D1%82%D0%B0%D1%82%D0%B0" TargetMode="External"/><Relationship Id="rId29" Type="http://schemas.openxmlformats.org/officeDocument/2006/relationships/hyperlink" Target="http://ru.wikipedia.org/wiki/%D0%9E%D0%BF%D0%B5%D1%80%D0%B5%D1%82%D1%82%D0%B0" TargetMode="External"/><Relationship Id="rId41" Type="http://schemas.openxmlformats.org/officeDocument/2006/relationships/hyperlink" Target="http://ru.wikipedia.org/wiki/%D0%9A%D0%BE%D1%80%D0%BE%D0%BB%D1%8C_%D0%9B%D0%B8%D1%80_(%D1%84%D0%B8%D0%BB%D1%8C%D0%BC,_1970)" TargetMode="External"/><Relationship Id="rId1" Type="http://schemas.openxmlformats.org/officeDocument/2006/relationships/slideLayout" Target="../slideLayouts/slideLayout70.xml"/><Relationship Id="rId6" Type="http://schemas.openxmlformats.org/officeDocument/2006/relationships/hyperlink" Target="http://ru.wikipedia.org/wiki/%D0%9C%D0%B5%D0%B9%D0%B5%D1%80,_%D0%9A%D1%88%D0%B8%D1%88%D1%82%D0%BE%D1%84" TargetMode="External"/><Relationship Id="rId11" Type="http://schemas.openxmlformats.org/officeDocument/2006/relationships/hyperlink" Target="http://ru.wikipedia.org/wiki/%D0%9A%D0%B2%D0%B0%D1%80%D1%82%D0%B5%D1%82" TargetMode="External"/><Relationship Id="rId24" Type="http://schemas.openxmlformats.org/officeDocument/2006/relationships/hyperlink" Target="http://ru.wikipedia.org/wiki/%D0%9A%D0%BE%D0%BD%D1%86%D0%B5%D1%80%D1%82_(%D0%BF%D1%80%D0%BE%D0%B8%D0%B7%D0%B2%D0%B5%D0%B4%D0%B5%D0%BD%D0%B8%D0%B5)" TargetMode="External"/><Relationship Id="rId32" Type="http://schemas.openxmlformats.org/officeDocument/2006/relationships/hyperlink" Target="http://ru.wikipedia.org/wiki/%D0%9F%D1%80%D0%BE%D1%81%D1%82%D1%8B%D0%B5_%D0%BB%D1%8E%D0%B4%D0%B8_(%D1%84%D0%B8%D0%BB%D1%8C%D0%BC,_1945)" TargetMode="External"/><Relationship Id="rId37" Type="http://schemas.openxmlformats.org/officeDocument/2006/relationships/hyperlink" Target="http://ru.wikipedia.org/wiki/1955_%D0%B3%D0%BE%D0%B4_%D0%B2_%D0%BA%D0%B8%D0%BD%D0%BE" TargetMode="External"/><Relationship Id="rId40" Type="http://schemas.openxmlformats.org/officeDocument/2006/relationships/hyperlink" Target="http://ru.wikipedia.org/wiki/%D0%A7%D0%B5%D1%80%D1%91%D0%BC%D1%83%D1%88%D0%BA%D0%B8_(%D1%84%D0%B8%D0%BB%D1%8C%D0%BC)" TargetMode="External"/><Relationship Id="rId5" Type="http://schemas.openxmlformats.org/officeDocument/2006/relationships/hyperlink" Target="http://ru.wikipedia.org/wiki/%D0%98%D0%B3%D1%80%D0%BE%D0%BA%D0%B8_(%D0%BE%D0%BF%D0%B5%D1%80%D0%B0)" TargetMode="External"/><Relationship Id="rId15" Type="http://schemas.openxmlformats.org/officeDocument/2006/relationships/hyperlink" Target="http://ru.wikipedia.org/w/index.php?title=%D0%9F%D1%80%D0%B0%D0%B7%D0%B4%D0%BD%D0%B8%D1%87%D0%BD%D0%B0%D1%8F_%D1%83%D0%B2%D0%B5%D1%80%D1%82%D1%8E%D1%80%D0%B0&amp;action=edit&amp;redlink=1" TargetMode="External"/><Relationship Id="rId23" Type="http://schemas.openxmlformats.org/officeDocument/2006/relationships/hyperlink" Target="http://ru.wikipedia.org/wiki/%D0%90%D0%BD%D1%82%D0%B8%D1%84%D0%BE%D1%80%D0%BC%D0%B0%D0%BB%D0%B8%D1%81%D1%82%D0%B8%D1%87%D0%B5%D1%81%D0%BA%D0%B8%D0%B9_%D1%80%D0%B0%D1%91%D0%BA" TargetMode="External"/><Relationship Id="rId28" Type="http://schemas.openxmlformats.org/officeDocument/2006/relationships/hyperlink" Target="http://ru.wikipedia.org/wiki/%D0%A1%D0%B8%D0%BC%D1%84%D0%BE%D0%BD%D0%B8%D1%87%D0%B5%D1%81%D0%BA%D0%B8%D0%B9_%D0%BE%D1%80%D0%BA%D0%B5%D1%81%D1%82%D1%80" TargetMode="External"/><Relationship Id="rId36" Type="http://schemas.openxmlformats.org/officeDocument/2006/relationships/hyperlink" Target="http://ru.wikipedia.org/wiki/%D0%9E%D0%B2%D0%BE%D0%B4_(%D1%84%D0%B8%D0%BB%D1%8C%D0%BC,_1955)" TargetMode="External"/><Relationship Id="rId10" Type="http://schemas.openxmlformats.org/officeDocument/2006/relationships/hyperlink" Target="http://ru.wikipedia.org/wiki/%D0%A1%D0%B2%D0%B5%D1%82%D0%BB%D1%8B%D0%B9_%D1%80%D1%83%D1%87%D0%B5%D0%B9" TargetMode="External"/><Relationship Id="rId19" Type="http://schemas.openxmlformats.org/officeDocument/2006/relationships/hyperlink" Target="http://ru.wikipedia.org/w/index.php?title=%D0%9F%D0%B5%D1%81%D0%BD%D1%8C_%D0%BE_%D0%BB%D0%B5%D1%81%D0%B0%D1%85&amp;action=edit&amp;redlink=1" TargetMode="External"/><Relationship Id="rId31" Type="http://schemas.openxmlformats.org/officeDocument/2006/relationships/hyperlink" Target="http://ru.wikipedia.org/wiki/%D0%A5%D1%83%D0%B4%D0%BE%D0%B6%D0%B5%D1%81%D1%82%D0%B2%D0%B5%D0%BD%D0%BD%D1%8B%D0%B9_%D1%84%D0%B8%D0%BB%D1%8C%D0%BC" TargetMode="External"/><Relationship Id="rId4" Type="http://schemas.openxmlformats.org/officeDocument/2006/relationships/hyperlink" Target="http://ru.wikipedia.org/wiki/%D0%9B%D0%B5%D0%B4%D0%B8_%D0%9C%D0%B0%D0%BA%D0%B1%D0%B5%D1%82_%D0%9C%D1%86%D0%B5%D0%BD%D1%81%D0%BA%D0%BE%D0%B3%D0%BE_%D1%83%D0%B5%D0%B7%D0%B4%D0%B0_(%D0%BE%D0%BF%D0%B5%D1%80%D0%B0)" TargetMode="External"/><Relationship Id="rId9" Type="http://schemas.openxmlformats.org/officeDocument/2006/relationships/hyperlink" Target="http://ru.wikipedia.org/wiki/%D0%91%D0%BE%D0%BB%D1%82_(%D0%B1%D0%B0%D0%BB%D0%B5%D1%82)" TargetMode="External"/><Relationship Id="rId14" Type="http://schemas.openxmlformats.org/officeDocument/2006/relationships/hyperlink" Target="http://ru.wikipedia.org/wiki/%D8%EE%F1%F2%E0%EA%EE%E2%E8%F7,_%C4%EC%E8%F2%F0%E8%E9_%C4%EC%E8%F2%F0%E8%E5%E2%E8%F7" TargetMode="External"/><Relationship Id="rId22" Type="http://schemas.openxmlformats.org/officeDocument/2006/relationships/hyperlink" Target="http://ru.wikipedia.org/w/index.php?title=%D0%9A%D0%B0%D0%B7%D0%BD%D1%8C_%D0%A1%D1%82%D0%B5%D0%BF%D0%B0%D0%BD%D0%B0_%D0%A0%D0%B0%D0%B7%D0%B8%D0%BD%D0%B0&amp;action=edit&amp;redlink=1" TargetMode="External"/><Relationship Id="rId27" Type="http://schemas.openxmlformats.org/officeDocument/2006/relationships/hyperlink" Target="http://ru.wikipedia.org/wiki/%D0%9F%D0%B5%D1%81%D0%BD%D1%8F" TargetMode="External"/><Relationship Id="rId30" Type="http://schemas.openxmlformats.org/officeDocument/2006/relationships/hyperlink" Target="http://ru.wikipedia.org/w/index.php?title=%D0%9C%D0%BE%D1%81%D0%BA%D0%B2%D0%B0,_%D0%A7%D0%B5%D1%80%D1%91%D0%BC%D1%83%D1%88%D0%BA%D0%B8&amp;action=edit&amp;redlink=1" TargetMode="External"/><Relationship Id="rId35" Type="http://schemas.openxmlformats.org/officeDocument/2006/relationships/hyperlink" Target="http://ru.wikipedia.org/wiki/1948_%D0%B3%D0%BE%D0%B4_%D0%B2_%D0%BA%D0%B8%D0%BD%D0%B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3%D0%BB%D0%B0%D0%B7%D1%83%D0%BD%D0%BE%D0%B2,_%D0%90%D0%BB%D0%B5%D0%BA%D1%81%D0%B0%D0%BD%D0%B4%D1%80_%D0%9A%D0%BE%D0%BD%D1%81%D1%82%D0%B0%D0%BD%D1%82%D0%B8%D0%BD%D0%BE%D0%B2%D0%B8%D1%87" TargetMode="External"/><Relationship Id="rId13" Type="http://schemas.openxmlformats.org/officeDocument/2006/relationships/image" Target="../media/image9.jpeg"/><Relationship Id="rId3" Type="http://schemas.openxmlformats.org/officeDocument/2006/relationships/hyperlink" Target="http://ru.wikipedia.org/wiki/%D0%A0%D0%B8%D0%BC%D1%81%D0%BA%D0%B8%D0%B9-%D0%9A%D0%BE%D1%80%D1%81%D0%B0%D0%BA%D0%BE%D0%B2,_%D0%9D%D0%B8%D0%BA%D0%BE%D0%BB%D0%B0%D0%B9_%D0%90%D0%BD%D0%B4%D1%80%D0%B5%D0%B5%D0%B2%D0%B8%D1%87" TargetMode="External"/><Relationship Id="rId7" Type="http://schemas.openxmlformats.org/officeDocument/2006/relationships/hyperlink" Target="http://ru.wikipedia.org/wiki/1918_%D0%B3%D0%BE%D0%B4" TargetMode="External"/><Relationship Id="rId12" Type="http://schemas.openxmlformats.org/officeDocument/2006/relationships/hyperlink" Target="http://ru.wikipedia.org/wiki/1919_%D0%B3%D0%BE%D0%B4" TargetMode="External"/><Relationship Id="rId2" Type="http://schemas.openxmlformats.org/officeDocument/2006/relationships/hyperlink" Target="http://ru.wikipedia.org/wiki/1915_%D0%B3%D0%BE%D0%B4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ru.wikipedia.org/wiki/%D8%EE%F1%F2%E0%EA%EE%E2%E8%F7,_%C4%EC%E8%F2%F0%E8%E9_%C4%EC%E8%F2%F0%E8%E5%E2%E8%F7" TargetMode="External"/><Relationship Id="rId11" Type="http://schemas.openxmlformats.org/officeDocument/2006/relationships/hyperlink" Target="http://ru.wikipedia.org/wiki/%D0%A1%D0%BE%D0%BA%D0%BE%D0%BB%D0%BE%D0%B2,_%D0%9D%D0%B8%D0%BA%D0%BE%D0%BB%D0%B0%D0%B9_%D0%90%D0%BB%D0%B5%D0%BA%D1%81%D0%B0%D0%BD%D0%B4%D1%80%D0%BE%D0%B2%D0%B8%D1%87_(%D0%BA%D0%BE%D0%BC%D0%BF%D0%BE%D0%B7%D0%B8%D1%82%D0%BE%D1%80)" TargetMode="External"/><Relationship Id="rId5" Type="http://schemas.openxmlformats.org/officeDocument/2006/relationships/hyperlink" Target="http://ru.wikipedia.org/w/index.php?title=%D0%93%D0%BB%D1%8F%D1%81%D1%81%D0%B5%D1%80,_%D0%98%D0%B3%D0%BD%D0%B0%D1%82%D0%B8%D0%B9_%D0%90%D0%BB%D1%8C%D0%B1%D0%B5%D1%80%D1%82%D0%BE%D0%B2%D0%B8%D1%87&amp;action=edit&amp;redlink=1" TargetMode="External"/><Relationship Id="rId10" Type="http://schemas.openxmlformats.org/officeDocument/2006/relationships/hyperlink" Target="http://ru.wikipedia.org/wiki/%D0%A8%D1%82%D0%B5%D0%B9%D0%BD%D0%B1%D0%B5%D1%80%D0%B3,_%D0%9C%D0%B0%D0%BA%D1%81%D0%B8%D0%BC%D0%B8%D0%BB%D0%B8%D0%B0%D0%BD_%D0%9E%D1%81%D0%B5%D0%B5%D0%B2%D0%B8%D1%87" TargetMode="External"/><Relationship Id="rId4" Type="http://schemas.openxmlformats.org/officeDocument/2006/relationships/hyperlink" Target="http://ru.wikipedia.org/wiki/%D0%A1%D0%BA%D0%B0%D0%B7%D0%BA%D0%B0_%D0%BE_%D1%86%D0%B0%D1%80%D0%B5_%D0%A1%D0%B0%D0%BB%D1%82%D0%B0%D0%BD%D0%B5_(%D0%BE%D0%BF%D0%B5%D1%80%D0%B0)" TargetMode="External"/><Relationship Id="rId9" Type="http://schemas.openxmlformats.org/officeDocument/2006/relationships/hyperlink" Target="http://ru.wikipedia.org/wiki/%D0%A1%D0%B0%D0%BD%D0%BA%D1%82-%D0%9F%D0%B5%D1%82%D0%B5%D1%80%D0%B1%D1%83%D1%80%D0%B3%D1%81%D0%BA%D0%B0%D1%8F_%D0%B3%D0%BE%D1%81%D1%83%D0%B4%D0%B0%D1%80%D1%81%D1%82%D0%B2%D0%B5%D0%BD%D0%BD%D0%B0%D1%8F_%D0%BA%D0%BE%D0%BD%D1%81%D0%B5%D1%80%D0%B2%D0%B0%D1%82%D0%BE%D1%80%D0%B8%D1%8F_%D0%B8%D0%BC%D0%B5%D0%BD%D0%B8_%D0%9D._%D0%90._%D0%A0%D0%B8%D0%BC%D1%81%D0%BA%D0%BE%D0%B3%D0%BE-%D0%9A%D0%BE%D1%80%D1%81%D0%B0%D0%BA%D0%BE%D0%B2%D0%B0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27_%D0%B3%D0%BE%D0%B4" TargetMode="External"/><Relationship Id="rId13" Type="http://schemas.openxmlformats.org/officeDocument/2006/relationships/hyperlink" Target="http://ru.wikipedia.org/wiki/%D0%93%D0%BE%D0%B3%D0%BE%D0%BB%D1%8C" TargetMode="External"/><Relationship Id="rId3" Type="http://schemas.openxmlformats.org/officeDocument/2006/relationships/hyperlink" Target="http://ru.wikipedia.org/wiki/%D0%9D%D0%B8%D0%BA%D0%BE%D0%BB%D0%B0%D0%B5%D0%B2,_%D0%9B%D0%B5%D0%BE%D0%BD%D0%B8%D0%B4_%D0%92%D0%BB%D0%B0%D0%B4%D0%B8%D0%BC%D0%B8%D1%80%D0%BE%D0%B2%D0%B8%D1%87" TargetMode="External"/><Relationship Id="rId7" Type="http://schemas.openxmlformats.org/officeDocument/2006/relationships/hyperlink" Target="http://ru.wikipedia.org/wiki/%D0%A1%D0%B0%D0%BD%D0%BA%D1%82-%D0%9F%D0%B5%D1%82%D0%B5%D1%80%D0%B1%D1%83%D1%80%D0%B3%D1%81%D0%BA%D0%B8%D0%B9_%D0%BC%D1%83%D0%B7%D1%8B%D0%BA%D0%B0%D0%BB%D1%8C%D0%BD%D1%8B%D0%B9_%D0%BA%D0%BE%D0%BB%D0%BB%D0%B5%D0%B4%D0%B6_%D0%B8%D0%BC%D0%B5%D0%BD%D0%B8_%D0%9C._%D0%9F._%D0%9C%D1%83%D1%81%D0%BE%D1%80%D0%B3%D1%81%D0%BA%D0%BE%D0%B3%D0%BE" TargetMode="External"/><Relationship Id="rId12" Type="http://schemas.openxmlformats.org/officeDocument/2006/relationships/hyperlink" Target="http://ru.wikipedia.org/wiki/%D0%92%D0%BE%D1%86%D1%86%D0%B5%D0%BA" TargetMode="External"/><Relationship Id="rId2" Type="http://schemas.openxmlformats.org/officeDocument/2006/relationships/hyperlink" Target="http://ru.wikipedia.org/wiki/1923_%D0%B3%D0%BE%D0%B4" TargetMode="External"/><Relationship Id="rId1" Type="http://schemas.openxmlformats.org/officeDocument/2006/relationships/slideLayout" Target="../slideLayouts/slideLayout26.xml"/><Relationship Id="rId6" Type="http://schemas.openxmlformats.org/officeDocument/2006/relationships/hyperlink" Target="http://ru.wikipedia.org/wiki/%D0%A1%D0%B8%D0%BC%D1%84%D0%BE%D0%BD%D0%B8%D1%8F_%E2%84%96_1_(%D0%A8%D0%BE%D1%81%D1%82%D0%B0%D0%BA%D0%BE%D0%B2%D0%B8%D1%87)" TargetMode="External"/><Relationship Id="rId11" Type="http://schemas.openxmlformats.org/officeDocument/2006/relationships/hyperlink" Target="http://ru.wikipedia.org/wiki/%D0%91%D0%B5%D1%80%D0%B3,_%D0%90%D0%BB%D1%8C%D0%B1%D0%B0%D0%BD" TargetMode="External"/><Relationship Id="rId5" Type="http://schemas.openxmlformats.org/officeDocument/2006/relationships/hyperlink" Target="http://ru.wikipedia.org/wiki/%D0%A8%D1%82%D0%B5%D0%B9%D0%BD%D0%B1%D0%B5%D1%80%D0%B3,_%D0%9C%D0%B0%D0%BA%D1%81%D0%B8%D0%BC%D0%B8%D0%BB%D0%B8%D0%B0%D0%BD_%D0%9E%D1%81%D0%B5%D0%B5%D0%B2%D0%B8%D1%87" TargetMode="External"/><Relationship Id="rId10" Type="http://schemas.openxmlformats.org/officeDocument/2006/relationships/hyperlink" Target="http://ru.wikipedia.org/wiki/%D0%92%D0%B0%D1%80%D1%88%D0%B0%D0%B2%D0%B0" TargetMode="External"/><Relationship Id="rId4" Type="http://schemas.openxmlformats.org/officeDocument/2006/relationships/hyperlink" Target="http://ru.wikipedia.org/wiki/1925_%D0%B3%D0%BE%D0%B4" TargetMode="External"/><Relationship Id="rId9" Type="http://schemas.openxmlformats.org/officeDocument/2006/relationships/hyperlink" Target="http://ru.wikipedia.org/wiki/%D0%9C%D0%B5%D0%B6%D0%B4%D1%83%D0%BD%D0%B0%D1%80%D0%BE%D0%B4%D0%BD%D1%8B%D0%B9_%D0%BA%D0%BE%D0%BD%D0%BA%D1%83%D1%80%D1%81_%D0%BF%D0%B8%D0%B0%D0%BD%D0%B8%D1%81%D1%82%D0%BE%D0%B2_%D0%B8%D0%BC%D0%B5%D0%BD%D0%B8_%D0%A8%D0%BE%D0%BF%D0%B5%D0%BD%D0%B0" TargetMode="External"/><Relationship Id="rId14" Type="http://schemas.openxmlformats.org/officeDocument/2006/relationships/hyperlink" Target="http://ru.wikipedia.org/wiki/%D0%A1%D0%BE%D0%BB%D0%BB%D0%B5%D1%80%D1%82%D0%B8%D0%BD%D1%81%D0%BA%D0%B8%D0%B9,_%D0%98%D0%B2%D0%B0%D0%BD_%D0%98%D0%B2%D0%B0%D0%BD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hyperlink" Target="http://ru.wikipedia.org/wiki/%D8%EE%F1%F2%E0%EA%EE%E2%E8%F7,_%C4%EC%E8%F2%F0%E8%E9_%C4%EC%E8%F2%F0%E8%E5%E2%E8%F7" TargetMode="External"/><Relationship Id="rId7" Type="http://schemas.openxmlformats.org/officeDocument/2006/relationships/hyperlink" Target="http://ru.wikipedia.org/wiki/%D0%9F%D1%80%D0%BE%D1%84%D0%B5%D1%81%D1%81%D0%BE%D1%80" TargetMode="External"/><Relationship Id="rId2" Type="http://schemas.openxmlformats.org/officeDocument/2006/relationships/hyperlink" Target="http://ru.wikipedia.org/wiki/1937_%D0%B3%D0%BE%D0%B4" TargetMode="External"/><Relationship Id="rId1" Type="http://schemas.openxmlformats.org/officeDocument/2006/relationships/slideLayout" Target="../slideLayouts/slideLayout42.xml"/><Relationship Id="rId6" Type="http://schemas.openxmlformats.org/officeDocument/2006/relationships/hyperlink" Target="http://ru.wikipedia.org/wiki/1939_%D0%B3%D0%BE%D0%B4" TargetMode="External"/><Relationship Id="rId5" Type="http://schemas.openxmlformats.org/officeDocument/2006/relationships/hyperlink" Target="http://ru.wikipedia.org/wiki/%D0%9B%D0%B5%D0%BD%D0%B8%D0%BD%D0%B3%D1%80%D0%B0%D0%B4%D1%81%D0%BA%D0%B0%D1%8F_%D0%BA%D0%BE%D0%BD%D1%81%D0%B5%D1%80%D0%B2%D0%B0%D1%82%D0%BE%D1%80%D0%B8%D1%8F" TargetMode="External"/><Relationship Id="rId4" Type="http://schemas.openxmlformats.org/officeDocument/2006/relationships/hyperlink" Target="http://ru.wikipedia.org/wiki/%D0%9F%D1%80%D0%B0%D0%B2%D0%B4%D0%B0_(%D0%B3%D0%B0%D0%B7%D0%B5%D1%82%D0%B0)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29_%D0%BC%D0%B0%D1%80%D1%82%D0%B0" TargetMode="External"/><Relationship Id="rId13" Type="http://schemas.openxmlformats.org/officeDocument/2006/relationships/hyperlink" Target="http://ru.wikipedia.org/wiki/%D0%90%D0%BA%D0%B0%D0%B4%D0%B5%D0%BC%D0%B8%D1%87%D0%B5%D1%81%D0%BA%D0%B8%D0%B9_%D1%81%D0%B8%D0%BC%D1%84%D0%BE%D0%BD%D0%B8%D1%87%D0%B5%D1%81%D0%BA%D0%B8%D0%B9_%D0%BE%D1%80%D0%BA%D0%B5%D1%81%D1%82%D1%80_%D0%A1%D0%B0%D0%BD%D0%BA%D1%82-%D0%9F%D0%B5%D1%82%D0%B5%D1%80%D0%B1%D1%83%D1%80%D0%B3%D1%81%D0%BA%D0%BE%D0%B9_%D1%84%D0%B8%D0%BB%D0%B0%D1%80%D0%BC%D0%BE%D0%BD%D0%B8%D0%B8" TargetMode="External"/><Relationship Id="rId3" Type="http://schemas.openxmlformats.org/officeDocument/2006/relationships/hyperlink" Target="http://ru.wikipedia.org/wiki/%D0%A1%D0%B0%D0%BC%D0%B0%D1%80%D0%B0" TargetMode="External"/><Relationship Id="rId7" Type="http://schemas.openxmlformats.org/officeDocument/2006/relationships/hyperlink" Target="http://ru.wikipedia.org/wiki/1942_%D0%B3%D0%BE%D0%B4" TargetMode="External"/><Relationship Id="rId12" Type="http://schemas.openxmlformats.org/officeDocument/2006/relationships/hyperlink" Target="http://ru.wikipedia.org/wiki/%D0%91%D0%BB%D0%BE%D0%BA%D0%B0%D0%B4%D0%B0_%D0%9B%D0%B5%D0%BD%D0%B8%D0%BD%D0%B3%D1%80%D0%B0%D0%B4%D0%B0" TargetMode="External"/><Relationship Id="rId2" Type="http://schemas.openxmlformats.org/officeDocument/2006/relationships/hyperlink" Target="http://ru.wikipedia.org/wiki/%D0%92%D0%B5%D0%BB%D0%B8%D0%BA%D0%B0%D1%8F_%D0%9E%D1%82%D0%B5%D1%87%D0%B5%D1%81%D1%82%D0%B2%D0%B5%D0%BD%D0%BD%D0%B0%D1%8F_%D0%B2%D0%BE%D0%B9%D0%BD%D0%B0" TargetMode="External"/><Relationship Id="rId1" Type="http://schemas.openxmlformats.org/officeDocument/2006/relationships/slideLayout" Target="../slideLayouts/slideLayout48.xml"/><Relationship Id="rId6" Type="http://schemas.openxmlformats.org/officeDocument/2006/relationships/hyperlink" Target="http://ru.wikipedia.org/wiki/5_%D0%BC%D0%B0%D1%80%D1%82%D0%B0" TargetMode="External"/><Relationship Id="rId11" Type="http://schemas.openxmlformats.org/officeDocument/2006/relationships/hyperlink" Target="http://ru.wikipedia.org/wiki/1942" TargetMode="External"/><Relationship Id="rId5" Type="http://schemas.openxmlformats.org/officeDocument/2006/relationships/hyperlink" Target="http://ru.wikipedia.org/wiki/%D0%A1%D0%B0%D0%BC%D0%B0%D1%80%D1%81%D0%BA%D0%B8%D0%B9_%D0%B0%D0%BA%D0%B0%D0%B4%D0%B5%D0%BC%D0%B8%D1%87%D0%B5%D1%81%D0%BA%D0%B8%D0%B9_%D1%82%D0%B5%D0%B0%D1%82%D1%80_%D0%BE%D0%BF%D0%B5%D1%80%D1%8B_%D0%B8_%D0%B1%D0%B0%D0%BB%D0%B5%D1%82%D0%B0" TargetMode="External"/><Relationship Id="rId15" Type="http://schemas.openxmlformats.org/officeDocument/2006/relationships/image" Target="../media/image11.jpeg"/><Relationship Id="rId10" Type="http://schemas.openxmlformats.org/officeDocument/2006/relationships/hyperlink" Target="http://ru.wikipedia.org/wiki/9_%D0%B0%D0%B2%D0%B3%D1%83%D1%81%D1%82%D0%B0" TargetMode="External"/><Relationship Id="rId4" Type="http://schemas.openxmlformats.org/officeDocument/2006/relationships/hyperlink" Target="http://ru.wikipedia.org/wiki/%D0%A1%D0%B8%D0%BC%D1%84%D0%BE%D0%BD%D0%B8%D1%8F_%E2%84%96_7_(%D0%A8%D0%BE%D1%81%D1%82%D0%B0%D0%BA%D0%BE%D0%B2%D0%B8%D1%87)" TargetMode="External"/><Relationship Id="rId9" Type="http://schemas.openxmlformats.org/officeDocument/2006/relationships/hyperlink" Target="http://ru.wikipedia.org/wiki/%D0%94%D0%BE%D0%BC_%D0%A1%D0%BE%D1%8E%D0%B7%D0%BE%D0%B2" TargetMode="External"/><Relationship Id="rId14" Type="http://schemas.openxmlformats.org/officeDocument/2006/relationships/hyperlink" Target="http://ru.wikipedia.org/wiki/%D0%AD%D0%BB%D0%B8%D0%B0%D1%81%D0%B1%D0%B5%D1%80%D0%B3,_%D0%9A%D0%B0%D1%80%D0%BB_%D0%98%D0%BB%D1%8C%D0%B8%D1%87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1954_%D0%B3%D0%BE%D0%B4_%D0%B2_%D0%BC%D1%83%D0%B7%D1%8B%D0%BA%D0%B5" TargetMode="External"/><Relationship Id="rId13" Type="http://schemas.openxmlformats.org/officeDocument/2006/relationships/hyperlink" Target="http://ru.wikipedia.org/wiki/%D0%A1%D0%B8%D0%BC%D1%84%D0%BE%D0%BD%D0%B8%D1%8F_%E2%84%96_11_(%D0%A8%D0%BE%D1%81%D1%82%D0%B0%D0%BA%D0%BE%D0%B2%D0%B8%D1%87)" TargetMode="External"/><Relationship Id="rId18" Type="http://schemas.openxmlformats.org/officeDocument/2006/relationships/hyperlink" Target="http://ru.wikipedia.org/wiki/%D0%A1%D0%BE%D1%8E%D0%B7_%D0%BA%D0%BE%D0%BC%D0%BF%D0%BE%D0%B7%D0%B8%D1%82%D0%BE%D1%80%D0%BE%D0%B2_%D0%A0%D0%A1%D0%A4%D0%A1%D0%A0" TargetMode="External"/><Relationship Id="rId3" Type="http://schemas.openxmlformats.org/officeDocument/2006/relationships/hyperlink" Target="http://ru.wikipedia.org/wiki/%D0%9A%D0%BE%D0%BD%D0%BA%D1%83%D1%80%D1%81" TargetMode="External"/><Relationship Id="rId21" Type="http://schemas.openxmlformats.org/officeDocument/2006/relationships/hyperlink" Target="http://ru.wikipedia.org/wiki/%D0%9A%D0%9F%D0%A1%D0%A1" TargetMode="External"/><Relationship Id="rId7" Type="http://schemas.openxmlformats.org/officeDocument/2006/relationships/hyperlink" Target="http://ru.wikipedia.org/wiki/24_%D0%BF%D1%80%D0%B5%D0%BB%D1%8E%D0%B4%D0%B8%D0%B8_%D0%B8_%D1%84%D1%83%D0%B3%D0%B8_(%D0%A8%D0%BE%D1%81%D1%82%D0%B0%D0%BA%D0%BE%D0%B2%D0%B8%D1%87)" TargetMode="External"/><Relationship Id="rId12" Type="http://schemas.openxmlformats.org/officeDocument/2006/relationships/hyperlink" Target="http://ru.wikipedia.org/wiki/1957_%D0%B3%D0%BE%D0%B4_%D0%B2_%D0%BC%D1%83%D0%B7%D1%8B%D0%BA%D0%B5" TargetMode="External"/><Relationship Id="rId17" Type="http://schemas.openxmlformats.org/officeDocument/2006/relationships/hyperlink" Target="http://ru.wikipedia.org/wiki/1960" TargetMode="External"/><Relationship Id="rId2" Type="http://schemas.openxmlformats.org/officeDocument/2006/relationships/slideLayout" Target="../slideLayouts/slideLayout59.xml"/><Relationship Id="rId16" Type="http://schemas.openxmlformats.org/officeDocument/2006/relationships/hyperlink" Target="http://ru.wikipedia.org/wiki/%D0%A1%D0%BE%D1%8E%D0%B7_%D0%BA%D0%BE%D0%BC%D0%BF%D0%BE%D0%B7%D0%B8%D1%82%D0%BE%D1%80%D0%BE%D0%B2_%D0%A1%D0%A1%D0%A1%D0%A0" TargetMode="External"/><Relationship Id="rId20" Type="http://schemas.openxmlformats.org/officeDocument/2006/relationships/hyperlink" Target="http://ru.wikipedia.org/wiki/1960_%D0%B3%D0%BE%D0%B4" TargetMode="External"/><Relationship Id="rId1" Type="http://schemas.openxmlformats.org/officeDocument/2006/relationships/themeOverride" Target="../theme/themeOverride1.xml"/><Relationship Id="rId6" Type="http://schemas.openxmlformats.org/officeDocument/2006/relationships/hyperlink" Target="http://ru.wikipedia.org/wiki/%D0%91%D0%B0%D1%85,_%D0%98%D0%BE%D0%B3%D0%B0%D0%BD%D0%BD_%D0%A1%D0%B5%D0%B1%D0%B0%D1%81%D1%82%D1%8C%D1%8F%D0%BD" TargetMode="External"/><Relationship Id="rId11" Type="http://schemas.openxmlformats.org/officeDocument/2006/relationships/hyperlink" Target="http://ru.wikipedia.org/wiki/1956_%D0%B2_%D0%BC%D1%83%D0%B7%D1%8B%D0%BA%D0%B5" TargetMode="External"/><Relationship Id="rId5" Type="http://schemas.openxmlformats.org/officeDocument/2006/relationships/hyperlink" Target="http://ru.wikipedia.org/wiki/1950_%D0%B3%D0%BE%D0%B4" TargetMode="External"/><Relationship Id="rId15" Type="http://schemas.openxmlformats.org/officeDocument/2006/relationships/hyperlink" Target="http://ru.wikipedia.org/wiki/1957_%D0%B3%D0%BE%D0%B4" TargetMode="External"/><Relationship Id="rId10" Type="http://schemas.openxmlformats.org/officeDocument/2006/relationships/hyperlink" Target="http://ru.wikipedia.org/wiki/%D0%9D%D0%B0%D1%80%D0%BE%D0%B4%D0%BD%D1%8B%D0%B9_%D0%B0%D1%80%D1%82%D0%B8%D1%81%D1%82_%D0%A1%D0%A1%D0%A1%D0%A0" TargetMode="External"/><Relationship Id="rId19" Type="http://schemas.openxmlformats.org/officeDocument/2006/relationships/hyperlink" Target="http://ru.wikipedia.org/wiki/1968" TargetMode="External"/><Relationship Id="rId4" Type="http://schemas.openxmlformats.org/officeDocument/2006/relationships/hyperlink" Target="http://ru.wikipedia.org/wiki/%D0%9B%D0%B5%D0%B9%D0%BF%D1%86%D0%B8%D0%B3" TargetMode="External"/><Relationship Id="rId9" Type="http://schemas.openxmlformats.org/officeDocument/2006/relationships/hyperlink" Target="http://ru.wikipedia.org/wiki/%D0%92%D0%A1%D0%A5%D0%92" TargetMode="External"/><Relationship Id="rId14" Type="http://schemas.openxmlformats.org/officeDocument/2006/relationships/hyperlink" Target="http://ru.wikipedia.org/wiki/1959_%D0%B3%D0%BE%D0%B4_%D0%B2_%D0%BC%D1%83%D0%B7%D1%8B%D0%BA%D0%B5" TargetMode="External"/><Relationship Id="rId22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2%D0%A1%D0%A5%D0%92" TargetMode="External"/><Relationship Id="rId13" Type="http://schemas.openxmlformats.org/officeDocument/2006/relationships/hyperlink" Target="http://ru.wikipedia.org/wiki/1959_%D0%B3%D0%BE%D0%B4_%D0%B2_%D0%BC%D1%83%D0%B7%D1%8B%D0%BA%D0%B5" TargetMode="External"/><Relationship Id="rId18" Type="http://schemas.openxmlformats.org/officeDocument/2006/relationships/hyperlink" Target="http://ru.wikipedia.org/wiki/1968" TargetMode="External"/><Relationship Id="rId3" Type="http://schemas.openxmlformats.org/officeDocument/2006/relationships/hyperlink" Target="http://ru.wikipedia.org/wiki/%D0%9B%D0%B5%D0%B9%D0%BF%D1%86%D0%B8%D0%B3" TargetMode="External"/><Relationship Id="rId21" Type="http://schemas.openxmlformats.org/officeDocument/2006/relationships/image" Target="../media/image13.jpeg"/><Relationship Id="rId7" Type="http://schemas.openxmlformats.org/officeDocument/2006/relationships/hyperlink" Target="http://ru.wikipedia.org/wiki/1954_%D0%B3%D0%BE%D0%B4_%D0%B2_%D0%BC%D1%83%D0%B7%D1%8B%D0%BA%D0%B5" TargetMode="External"/><Relationship Id="rId12" Type="http://schemas.openxmlformats.org/officeDocument/2006/relationships/hyperlink" Target="http://ru.wikipedia.org/wiki/%D0%A1%D0%B8%D0%BC%D1%84%D0%BE%D0%BD%D0%B8%D1%8F_%E2%84%96_11_(%D0%A8%D0%BE%D1%81%D1%82%D0%B0%D0%BA%D0%BE%D0%B2%D0%B8%D1%87)" TargetMode="External"/><Relationship Id="rId17" Type="http://schemas.openxmlformats.org/officeDocument/2006/relationships/hyperlink" Target="http://ru.wikipedia.org/wiki/%D0%A1%D0%BE%D1%8E%D0%B7_%D0%BA%D0%BE%D0%BC%D0%BF%D0%BE%D0%B7%D0%B8%D1%82%D0%BE%D1%80%D0%BE%D0%B2_%D0%A0%D0%A1%D0%A4%D0%A1%D0%A0" TargetMode="External"/><Relationship Id="rId2" Type="http://schemas.openxmlformats.org/officeDocument/2006/relationships/hyperlink" Target="http://ru.wikipedia.org/wiki/%D0%9A%D0%BE%D0%BD%D0%BA%D1%83%D1%80%D1%81" TargetMode="External"/><Relationship Id="rId16" Type="http://schemas.openxmlformats.org/officeDocument/2006/relationships/hyperlink" Target="http://ru.wikipedia.org/wiki/1960" TargetMode="External"/><Relationship Id="rId20" Type="http://schemas.openxmlformats.org/officeDocument/2006/relationships/hyperlink" Target="http://ru.wikipedia.org/wiki/%D0%9A%D0%9F%D0%A1%D0%A1" TargetMode="External"/><Relationship Id="rId1" Type="http://schemas.openxmlformats.org/officeDocument/2006/relationships/slideLayout" Target="../slideLayouts/slideLayout59.xml"/><Relationship Id="rId6" Type="http://schemas.openxmlformats.org/officeDocument/2006/relationships/hyperlink" Target="http://ru.wikipedia.org/wiki/24_%D0%BF%D1%80%D0%B5%D0%BB%D1%8E%D0%B4%D0%B8%D0%B8_%D0%B8_%D1%84%D1%83%D0%B3%D0%B8_(%D0%A8%D0%BE%D1%81%D1%82%D0%B0%D0%BA%D0%BE%D0%B2%D0%B8%D1%87)" TargetMode="External"/><Relationship Id="rId11" Type="http://schemas.openxmlformats.org/officeDocument/2006/relationships/hyperlink" Target="http://ru.wikipedia.org/wiki/1957_%D0%B3%D0%BE%D0%B4_%D0%B2_%D0%BC%D1%83%D0%B7%D1%8B%D0%BA%D0%B5" TargetMode="External"/><Relationship Id="rId5" Type="http://schemas.openxmlformats.org/officeDocument/2006/relationships/hyperlink" Target="http://ru.wikipedia.org/wiki/%D0%91%D0%B0%D1%85,_%D0%98%D0%BE%D0%B3%D0%B0%D0%BD%D0%BD_%D0%A1%D0%B5%D0%B1%D0%B0%D1%81%D1%82%D1%8C%D1%8F%D0%BD" TargetMode="External"/><Relationship Id="rId15" Type="http://schemas.openxmlformats.org/officeDocument/2006/relationships/hyperlink" Target="http://ru.wikipedia.org/wiki/%D0%A1%D0%BE%D1%8E%D0%B7_%D0%BA%D0%BE%D0%BC%D0%BF%D0%BE%D0%B7%D0%B8%D1%82%D0%BE%D1%80%D0%BE%D0%B2_%D0%A1%D0%A1%D0%A1%D0%A0" TargetMode="External"/><Relationship Id="rId10" Type="http://schemas.openxmlformats.org/officeDocument/2006/relationships/hyperlink" Target="http://ru.wikipedia.org/wiki/1956_%D0%B2_%D0%BC%D1%83%D0%B7%D1%8B%D0%BA%D0%B5" TargetMode="External"/><Relationship Id="rId19" Type="http://schemas.openxmlformats.org/officeDocument/2006/relationships/hyperlink" Target="http://ru.wikipedia.org/wiki/1960_%D0%B3%D0%BE%D0%B4" TargetMode="External"/><Relationship Id="rId4" Type="http://schemas.openxmlformats.org/officeDocument/2006/relationships/hyperlink" Target="http://ru.wikipedia.org/wiki/1950_%D0%B3%D0%BE%D0%B4" TargetMode="External"/><Relationship Id="rId9" Type="http://schemas.openxmlformats.org/officeDocument/2006/relationships/hyperlink" Target="http://ru.wikipedia.org/wiki/%D0%9D%D0%B0%D1%80%D0%BE%D0%B4%D0%BD%D1%8B%D0%B9_%D0%B0%D1%80%D1%82%D0%B8%D1%81%D1%82_%D0%A1%D0%A1%D0%A1%D0%A0" TargetMode="External"/><Relationship Id="rId14" Type="http://schemas.openxmlformats.org/officeDocument/2006/relationships/hyperlink" Target="http://ru.wikipedia.org/wiki/1957_%D0%B3%D0%BE%D0%B4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59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к\Desktop\g_im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387975"/>
            <a:ext cx="7772400" cy="1470025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Дмитрий Шостакович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142844" y="1071546"/>
            <a:ext cx="9001156" cy="6143668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>
                <a:hlinkClick r:id="rId3" tooltip="Герой Социалистического Труда"/>
              </a:rPr>
              <a:t>Герой Социалистического Труда</a:t>
            </a:r>
            <a:r>
              <a:rPr lang="ru-RU" dirty="0" smtClean="0"/>
              <a:t> (</a:t>
            </a:r>
            <a:r>
              <a:rPr lang="ru-RU" dirty="0" smtClean="0">
                <a:hlinkClick r:id="rId4" tooltip="1966"/>
              </a:rPr>
              <a:t>1966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5" tooltip="Заслуженный деятель искусств РСФСР"/>
              </a:rPr>
              <a:t>Заслуженный деятель искусств РСФСР</a:t>
            </a:r>
            <a:r>
              <a:rPr lang="ru-RU" dirty="0" smtClean="0"/>
              <a:t> (</a:t>
            </a:r>
            <a:r>
              <a:rPr lang="ru-RU" dirty="0" smtClean="0">
                <a:hlinkClick r:id="rId6" tooltip="1942"/>
              </a:rPr>
              <a:t>1942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7" tooltip="Народный артист РСФСР"/>
              </a:rPr>
              <a:t>Народный артист РСФСР</a:t>
            </a:r>
            <a:r>
              <a:rPr lang="ru-RU" dirty="0" smtClean="0"/>
              <a:t> (</a:t>
            </a:r>
            <a:r>
              <a:rPr lang="ru-RU" dirty="0" smtClean="0">
                <a:hlinkClick r:id="rId8" tooltip="1947"/>
              </a:rPr>
              <a:t>1947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9" tooltip="Народный артист СССР"/>
              </a:rPr>
              <a:t>Народный артист СССР</a:t>
            </a:r>
            <a:r>
              <a:rPr lang="ru-RU" dirty="0" smtClean="0"/>
              <a:t> (</a:t>
            </a:r>
            <a:r>
              <a:rPr lang="ru-RU" dirty="0" smtClean="0">
                <a:hlinkClick r:id="rId10" tooltip="1954"/>
              </a:rPr>
              <a:t>1954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11" tooltip="Сталинская премия"/>
              </a:rPr>
              <a:t>Сталинская премия</a:t>
            </a:r>
            <a:r>
              <a:rPr lang="ru-RU" dirty="0" smtClean="0"/>
              <a:t> первой степени (</a:t>
            </a:r>
            <a:r>
              <a:rPr lang="ru-RU" dirty="0" smtClean="0">
                <a:hlinkClick r:id="rId12" tooltip="1941"/>
              </a:rPr>
              <a:t>1941</a:t>
            </a:r>
            <a:r>
              <a:rPr lang="ru-RU" dirty="0" smtClean="0"/>
              <a:t>) — за фортепианный квинтет</a:t>
            </a:r>
          </a:p>
          <a:p>
            <a:r>
              <a:rPr lang="ru-RU" dirty="0" smtClean="0">
                <a:hlinkClick r:id="rId11" tooltip="Сталинская премия"/>
              </a:rPr>
              <a:t>Сталинская премия</a:t>
            </a:r>
            <a:r>
              <a:rPr lang="ru-RU" dirty="0" smtClean="0"/>
              <a:t> первой степени (</a:t>
            </a:r>
            <a:r>
              <a:rPr lang="ru-RU" dirty="0" smtClean="0">
                <a:hlinkClick r:id="rId6" tooltip="1942"/>
              </a:rPr>
              <a:t>1942</a:t>
            </a:r>
            <a:r>
              <a:rPr lang="ru-RU" dirty="0" smtClean="0"/>
              <a:t>) — за 7-ю («Ленинградскую») симфонию</a:t>
            </a:r>
          </a:p>
          <a:p>
            <a:r>
              <a:rPr lang="ru-RU" dirty="0" smtClean="0">
                <a:hlinkClick r:id="rId11" tooltip="Сталинская премия"/>
              </a:rPr>
              <a:t>Сталинская премия</a:t>
            </a:r>
            <a:r>
              <a:rPr lang="ru-RU" dirty="0" smtClean="0"/>
              <a:t> второй степени (</a:t>
            </a:r>
            <a:r>
              <a:rPr lang="ru-RU" dirty="0" smtClean="0">
                <a:hlinkClick r:id="rId13" tooltip="1946"/>
              </a:rPr>
              <a:t>1946</a:t>
            </a:r>
            <a:r>
              <a:rPr lang="ru-RU" dirty="0" smtClean="0"/>
              <a:t>) — за трио</a:t>
            </a:r>
          </a:p>
          <a:p>
            <a:r>
              <a:rPr lang="ru-RU" dirty="0" smtClean="0">
                <a:hlinkClick r:id="rId11" tooltip="Сталинская премия"/>
              </a:rPr>
              <a:t>Сталинская премия</a:t>
            </a:r>
            <a:r>
              <a:rPr lang="ru-RU" dirty="0" smtClean="0"/>
              <a:t> первой степени (</a:t>
            </a:r>
            <a:r>
              <a:rPr lang="ru-RU" dirty="0" smtClean="0">
                <a:hlinkClick r:id="rId14" tooltip="1950"/>
              </a:rPr>
              <a:t>1950</a:t>
            </a:r>
            <a:r>
              <a:rPr lang="ru-RU" dirty="0" smtClean="0"/>
              <a:t>) — за ораторию «Песнь о лесах» и музыку к фильму «</a:t>
            </a:r>
            <a:r>
              <a:rPr lang="ru-RU" dirty="0" smtClean="0">
                <a:hlinkClick r:id="rId15" tooltip="Падение Берлина (фильм)"/>
              </a:rPr>
              <a:t>Падение Берлина</a:t>
            </a:r>
            <a:r>
              <a:rPr lang="ru-RU" dirty="0" smtClean="0"/>
              <a:t>» (1949)</a:t>
            </a:r>
          </a:p>
          <a:p>
            <a:r>
              <a:rPr lang="ru-RU" dirty="0" smtClean="0">
                <a:hlinkClick r:id="rId11" tooltip="Сталинская премия"/>
              </a:rPr>
              <a:t>Сталинская премия</a:t>
            </a:r>
            <a:r>
              <a:rPr lang="ru-RU" dirty="0" smtClean="0"/>
              <a:t> второй степени (</a:t>
            </a:r>
            <a:r>
              <a:rPr lang="ru-RU" dirty="0" smtClean="0">
                <a:hlinkClick r:id="rId16" tooltip="1952"/>
              </a:rPr>
              <a:t>1952</a:t>
            </a:r>
            <a:r>
              <a:rPr lang="ru-RU" dirty="0" smtClean="0"/>
              <a:t>) — за десять поэм для хора без сопровождения на стихи революционных поэтов (1951)</a:t>
            </a:r>
          </a:p>
          <a:p>
            <a:r>
              <a:rPr lang="ru-RU" dirty="0" smtClean="0">
                <a:hlinkClick r:id="rId17" tooltip="Ленинская премия"/>
              </a:rPr>
              <a:t>Ленинская премия</a:t>
            </a:r>
            <a:r>
              <a:rPr lang="ru-RU" dirty="0" smtClean="0"/>
              <a:t> (</a:t>
            </a:r>
            <a:r>
              <a:rPr lang="ru-RU" dirty="0" smtClean="0">
                <a:hlinkClick r:id="rId18" tooltip="1958"/>
              </a:rPr>
              <a:t>1958</a:t>
            </a:r>
            <a:r>
              <a:rPr lang="ru-RU" dirty="0" smtClean="0"/>
              <a:t>) — за 11-ю симфонию «1905 год»</a:t>
            </a:r>
          </a:p>
          <a:p>
            <a:r>
              <a:rPr lang="ru-RU" dirty="0" smtClean="0">
                <a:hlinkClick r:id="rId19" tooltip="Государственная премия СССР"/>
              </a:rPr>
              <a:t>Государственная премия СССР</a:t>
            </a:r>
            <a:r>
              <a:rPr lang="ru-RU" dirty="0" smtClean="0"/>
              <a:t> (</a:t>
            </a:r>
            <a:r>
              <a:rPr lang="ru-RU" dirty="0" smtClean="0">
                <a:hlinkClick r:id="rId20" tooltip="1968"/>
              </a:rPr>
              <a:t>1968</a:t>
            </a:r>
            <a:r>
              <a:rPr lang="ru-RU" dirty="0" smtClean="0"/>
              <a:t>) — за поэму «Казнь Степана Разина» для баса, хора и оркестра</a:t>
            </a:r>
          </a:p>
          <a:p>
            <a:r>
              <a:rPr lang="ru-RU" dirty="0" smtClean="0">
                <a:hlinkClick r:id="rId21" tooltip="Государственная премия РСФСР имени М. И. Глинки"/>
              </a:rPr>
              <a:t>Государственная премия РСФСР имени М. И. Глинки</a:t>
            </a:r>
            <a:r>
              <a:rPr lang="ru-RU" dirty="0" smtClean="0"/>
              <a:t> (</a:t>
            </a:r>
            <a:r>
              <a:rPr lang="ru-RU" dirty="0" smtClean="0">
                <a:hlinkClick r:id="rId22" tooltip="1974"/>
              </a:rPr>
              <a:t>1974</a:t>
            </a:r>
            <a:r>
              <a:rPr lang="ru-RU" dirty="0" smtClean="0"/>
              <a:t>) — за 14-й струнный квартет и хоровой цикл «Верность»</a:t>
            </a:r>
          </a:p>
          <a:p>
            <a:r>
              <a:rPr lang="ru-RU" dirty="0" smtClean="0">
                <a:hlinkClick r:id="rId23" tooltip="Национальная премия Украины имени Тараса Шевченко"/>
              </a:rPr>
              <a:t>Государственная премия УССР имени Т. Г. Шевченко</a:t>
            </a:r>
            <a:r>
              <a:rPr lang="ru-RU" dirty="0" smtClean="0"/>
              <a:t> (1976 — </a:t>
            </a:r>
            <a:r>
              <a:rPr lang="ru-RU" i="1" dirty="0" smtClean="0"/>
              <a:t>посмертно</a:t>
            </a:r>
            <a:r>
              <a:rPr lang="ru-RU" dirty="0" smtClean="0"/>
              <a:t>) — за оперу «Катерина Измайлова», поставленную на сцене КУГАТОБ имени Т. Г. Шевченко</a:t>
            </a:r>
          </a:p>
          <a:p>
            <a:r>
              <a:rPr lang="ru-RU" dirty="0" smtClean="0">
                <a:hlinkClick r:id="rId24" tooltip="Международная премия Мира"/>
              </a:rPr>
              <a:t>Международная премия Мира</a:t>
            </a:r>
            <a:r>
              <a:rPr lang="ru-RU" dirty="0" smtClean="0"/>
              <a:t> (</a:t>
            </a:r>
            <a:r>
              <a:rPr lang="ru-RU" dirty="0" smtClean="0">
                <a:hlinkClick r:id="rId10" tooltip="1954"/>
              </a:rPr>
              <a:t>1954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Премия им. </a:t>
            </a:r>
            <a:r>
              <a:rPr lang="ru-RU" dirty="0" smtClean="0">
                <a:hlinkClick r:id="rId25" tooltip="Сибелиус, Ян"/>
              </a:rPr>
              <a:t>Я. Сибелиуса</a:t>
            </a:r>
            <a:r>
              <a:rPr lang="ru-RU" dirty="0" smtClean="0"/>
              <a:t> (1958)</a:t>
            </a:r>
          </a:p>
          <a:p>
            <a:r>
              <a:rPr lang="ru-RU" dirty="0" smtClean="0">
                <a:hlinkClick r:id="rId26" tooltip="Премия Леони Соннинг"/>
              </a:rPr>
              <a:t>Премия </a:t>
            </a:r>
            <a:r>
              <a:rPr lang="ru-RU" dirty="0" err="1" smtClean="0">
                <a:hlinkClick r:id="rId26" tooltip="Премия Леони Соннинг"/>
              </a:rPr>
              <a:t>Леони</a:t>
            </a:r>
            <a:r>
              <a:rPr lang="ru-RU" dirty="0" smtClean="0">
                <a:hlinkClick r:id="rId26" tooltip="Премия Леони Соннинг"/>
              </a:rPr>
              <a:t> </a:t>
            </a:r>
            <a:r>
              <a:rPr lang="ru-RU" dirty="0" err="1" smtClean="0">
                <a:hlinkClick r:id="rId26" tooltip="Премия Леони Соннинг"/>
              </a:rPr>
              <a:t>Соннинг</a:t>
            </a:r>
            <a:r>
              <a:rPr lang="ru-RU" dirty="0" smtClean="0"/>
              <a:t> (</a:t>
            </a:r>
            <a:r>
              <a:rPr lang="ru-RU" dirty="0" smtClean="0">
                <a:hlinkClick r:id="rId27" tooltip="1973"/>
              </a:rPr>
              <a:t>1973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Три </a:t>
            </a:r>
            <a:r>
              <a:rPr lang="ru-RU" dirty="0" smtClean="0">
                <a:hlinkClick r:id="rId28" tooltip="Орден Ленина"/>
              </a:rPr>
              <a:t>ордена Ленина</a:t>
            </a:r>
            <a:r>
              <a:rPr lang="ru-RU" dirty="0" smtClean="0"/>
              <a:t> (1946, 1956, 1966)</a:t>
            </a:r>
          </a:p>
          <a:p>
            <a:r>
              <a:rPr lang="ru-RU" dirty="0" smtClean="0">
                <a:hlinkClick r:id="rId29" tooltip="Орден Октябрьской революции"/>
              </a:rPr>
              <a:t>Орден Октябрьской революции</a:t>
            </a:r>
            <a:r>
              <a:rPr lang="ru-RU" dirty="0" smtClean="0"/>
              <a:t> (1971)</a:t>
            </a:r>
          </a:p>
          <a:p>
            <a:r>
              <a:rPr lang="ru-RU" dirty="0" smtClean="0">
                <a:hlinkClick r:id="rId30" tooltip="Орден Трудового Красного Знамени"/>
              </a:rPr>
              <a:t>Орден Трудового Красного Знамени</a:t>
            </a:r>
            <a:r>
              <a:rPr lang="ru-RU" dirty="0" smtClean="0"/>
              <a:t> (1940)</a:t>
            </a:r>
          </a:p>
          <a:p>
            <a:r>
              <a:rPr lang="ru-RU" dirty="0" smtClean="0">
                <a:hlinkClick r:id="rId31" tooltip="Орден Дружбы народов"/>
              </a:rPr>
              <a:t>Орден Дружбы народов</a:t>
            </a:r>
            <a:r>
              <a:rPr lang="ru-RU" dirty="0" smtClean="0"/>
              <a:t> (</a:t>
            </a:r>
            <a:r>
              <a:rPr lang="ru-RU" dirty="0" smtClean="0">
                <a:hlinkClick r:id="rId32" tooltip="1972"/>
              </a:rPr>
              <a:t>1972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Командор </a:t>
            </a:r>
            <a:r>
              <a:rPr lang="ru-RU" dirty="0" smtClean="0">
                <a:hlinkClick r:id="rId33" tooltip="Орден Искусств и литературы"/>
              </a:rPr>
              <a:t>ордена Искусств и литературы</a:t>
            </a:r>
            <a:r>
              <a:rPr lang="ru-RU" dirty="0" smtClean="0"/>
              <a:t> (</a:t>
            </a:r>
            <a:r>
              <a:rPr lang="ru-RU" dirty="0" smtClean="0">
                <a:hlinkClick r:id="rId34" tooltip="Франция"/>
              </a:rPr>
              <a:t>Франция</a:t>
            </a:r>
            <a:r>
              <a:rPr lang="ru-RU" dirty="0" smtClean="0"/>
              <a:t>, 1958)</a:t>
            </a:r>
          </a:p>
          <a:p>
            <a:r>
              <a:rPr lang="ru-RU" dirty="0" smtClean="0"/>
              <a:t>Серебряный командорский крест </a:t>
            </a:r>
            <a:r>
              <a:rPr lang="ru-RU" dirty="0" smtClean="0">
                <a:hlinkClick r:id="rId35" tooltip="Орден Почёта за Заслуги перед Австрийской Республикой"/>
              </a:rPr>
              <a:t>ордена Почёта за Заслуги перед Австрийской Республикой</a:t>
            </a:r>
            <a:r>
              <a:rPr lang="ru-RU" dirty="0" smtClean="0"/>
              <a:t> (</a:t>
            </a:r>
            <a:r>
              <a:rPr lang="ru-RU" dirty="0" smtClean="0">
                <a:hlinkClick r:id="rId36" tooltip="1967"/>
              </a:rPr>
              <a:t>1967</a:t>
            </a:r>
            <a:r>
              <a:rPr lang="ru-RU" dirty="0" smtClean="0"/>
              <a:t>)</a:t>
            </a:r>
          </a:p>
          <a:p>
            <a:r>
              <a:rPr lang="ru-RU" dirty="0" smtClean="0"/>
              <a:t>Медали</a:t>
            </a:r>
          </a:p>
          <a:p>
            <a:r>
              <a:rPr lang="ru-RU" dirty="0" smtClean="0"/>
              <a:t>Почётный диплом на I-м Международном конкурсе пианистов имени Шопена в Варшаве (1927).</a:t>
            </a:r>
          </a:p>
          <a:p>
            <a:r>
              <a:rPr lang="ru-RU" dirty="0" smtClean="0"/>
              <a:t>Приз I-го </a:t>
            </a:r>
            <a:r>
              <a:rPr lang="ru-RU" dirty="0" smtClean="0">
                <a:hlinkClick r:id="rId37" tooltip="Всесоюзный кинофестиваль"/>
              </a:rPr>
              <a:t>Всесоюзного кинофестиваля</a:t>
            </a:r>
            <a:r>
              <a:rPr lang="ru-RU" dirty="0" smtClean="0"/>
              <a:t> за лучшую музыку к фильму «Гамлет» (</a:t>
            </a:r>
            <a:r>
              <a:rPr lang="ru-RU" dirty="0" smtClean="0">
                <a:hlinkClick r:id="rId38" tooltip="Ленинград"/>
              </a:rPr>
              <a:t>Ленинград</a:t>
            </a:r>
            <a:r>
              <a:rPr lang="ru-RU" dirty="0" smtClean="0"/>
              <a:t>, 1964).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Награды и премии</a:t>
            </a:r>
            <a:endParaRPr lang="ru-RU" b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произведения</a:t>
            </a:r>
            <a:endParaRPr lang="ru-RU" b="1" dirty="0"/>
          </a:p>
        </p:txBody>
      </p:sp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28736"/>
            <a:ext cx="7686700" cy="5429264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/>
              <a:t>15 симфоний</a:t>
            </a:r>
          </a:p>
          <a:p>
            <a:r>
              <a:rPr lang="ru-RU" dirty="0" smtClean="0">
                <a:hlinkClick r:id="rId2" tooltip="Опера"/>
              </a:rPr>
              <a:t>Оперы</a:t>
            </a:r>
            <a:r>
              <a:rPr lang="ru-RU" dirty="0" smtClean="0"/>
              <a:t>: «</a:t>
            </a:r>
            <a:r>
              <a:rPr lang="ru-RU" dirty="0" smtClean="0">
                <a:hlinkClick r:id="rId3" tooltip="Нос (опера)"/>
              </a:rPr>
              <a:t>Нос</a:t>
            </a:r>
            <a:r>
              <a:rPr lang="ru-RU" dirty="0" smtClean="0"/>
              <a:t>», «</a:t>
            </a:r>
            <a:r>
              <a:rPr lang="ru-RU" dirty="0" smtClean="0">
                <a:hlinkClick r:id="rId4" tooltip="Леди Макбет Мценского уезда (опера)"/>
              </a:rPr>
              <a:t>Леди Макбет </a:t>
            </a:r>
            <a:r>
              <a:rPr lang="ru-RU" dirty="0" err="1" smtClean="0">
                <a:hlinkClick r:id="rId4" tooltip="Леди Макбет Мценского уезда (опера)"/>
              </a:rPr>
              <a:t>Мценского</a:t>
            </a:r>
            <a:r>
              <a:rPr lang="ru-RU" dirty="0" smtClean="0">
                <a:hlinkClick r:id="rId4" tooltip="Леди Макбет Мценского уезда (опера)"/>
              </a:rPr>
              <a:t> уезда</a:t>
            </a:r>
            <a:r>
              <a:rPr lang="ru-RU" dirty="0" smtClean="0"/>
              <a:t>» («Катерина Измайлова»), «</a:t>
            </a:r>
            <a:r>
              <a:rPr lang="ru-RU" dirty="0" smtClean="0">
                <a:hlinkClick r:id="rId5" tooltip="Игроки (опера)"/>
              </a:rPr>
              <a:t>Игроки</a:t>
            </a:r>
            <a:r>
              <a:rPr lang="ru-RU" dirty="0" smtClean="0"/>
              <a:t>» (окончена </a:t>
            </a:r>
            <a:r>
              <a:rPr lang="ru-RU" dirty="0" smtClean="0">
                <a:hlinkClick r:id="rId6" tooltip="Мейер, Кшиштоф"/>
              </a:rPr>
              <a:t>К. Мейером</a:t>
            </a:r>
            <a:r>
              <a:rPr lang="ru-RU" dirty="0" smtClean="0"/>
              <a:t>)</a:t>
            </a:r>
          </a:p>
          <a:p>
            <a:r>
              <a:rPr lang="ru-RU" dirty="0" smtClean="0">
                <a:hlinkClick r:id="rId7" tooltip="Балет"/>
              </a:rPr>
              <a:t>Балеты</a:t>
            </a:r>
            <a:r>
              <a:rPr lang="ru-RU" dirty="0" smtClean="0"/>
              <a:t>: «</a:t>
            </a:r>
            <a:r>
              <a:rPr lang="ru-RU" dirty="0" smtClean="0">
                <a:hlinkClick r:id="rId8" tooltip="Золотой век (балет)"/>
              </a:rPr>
              <a:t>Золотой век</a:t>
            </a:r>
            <a:r>
              <a:rPr lang="ru-RU" dirty="0" smtClean="0"/>
              <a:t>» (1930), </a:t>
            </a:r>
            <a:r>
              <a:rPr lang="ru-RU" dirty="0" smtClean="0">
                <a:hlinkClick r:id="rId9" tooltip="Болт (балет)"/>
              </a:rPr>
              <a:t>«Болт»</a:t>
            </a:r>
            <a:r>
              <a:rPr lang="ru-RU" dirty="0" smtClean="0"/>
              <a:t> (1931) и </a:t>
            </a:r>
            <a:r>
              <a:rPr lang="ru-RU" dirty="0" smtClean="0">
                <a:hlinkClick r:id="rId10" tooltip="Светлый ручей"/>
              </a:rPr>
              <a:t>«Светлый ручей»</a:t>
            </a:r>
            <a:r>
              <a:rPr lang="ru-RU" dirty="0" smtClean="0"/>
              <a:t> (1935)</a:t>
            </a:r>
          </a:p>
          <a:p>
            <a:r>
              <a:rPr lang="ru-RU" dirty="0" smtClean="0"/>
              <a:t>15 струнных </a:t>
            </a:r>
            <a:r>
              <a:rPr lang="ru-RU" dirty="0" smtClean="0">
                <a:hlinkClick r:id="rId11" tooltip="Квартет"/>
              </a:rPr>
              <a:t>квартетов</a:t>
            </a:r>
            <a:endParaRPr lang="ru-RU" dirty="0" smtClean="0"/>
          </a:p>
          <a:p>
            <a:r>
              <a:rPr lang="ru-RU" dirty="0" smtClean="0"/>
              <a:t>Цикл «Двадцать четыре </a:t>
            </a:r>
            <a:r>
              <a:rPr lang="ru-RU" dirty="0" smtClean="0">
                <a:hlinkClick r:id="rId12" tooltip="Прелюдия (музыка)"/>
              </a:rPr>
              <a:t>прелюдии</a:t>
            </a:r>
            <a:r>
              <a:rPr lang="ru-RU" dirty="0" smtClean="0"/>
              <a:t> и </a:t>
            </a:r>
            <a:r>
              <a:rPr lang="ru-RU" dirty="0" smtClean="0">
                <a:hlinkClick r:id="rId13" tooltip="Фуга"/>
              </a:rPr>
              <a:t>фуги</a:t>
            </a:r>
            <a:r>
              <a:rPr lang="ru-RU" dirty="0" smtClean="0"/>
              <a:t>», соч. 87 (1950—1951)</a:t>
            </a:r>
            <a:r>
              <a:rPr lang="ru-RU" baseline="30000" dirty="0" smtClean="0">
                <a:hlinkClick r:id="rId14"/>
              </a:rPr>
              <a:t>[13]</a:t>
            </a:r>
            <a:endParaRPr lang="ru-RU" dirty="0" smtClean="0"/>
          </a:p>
          <a:p>
            <a:r>
              <a:rPr lang="ru-RU" dirty="0" smtClean="0">
                <a:hlinkClick r:id="rId15" tooltip="Праздничная увертюра (страница отсутствует)"/>
              </a:rPr>
              <a:t>Праздничная увертюра</a:t>
            </a:r>
            <a:r>
              <a:rPr lang="ru-RU" dirty="0" smtClean="0"/>
              <a:t> к открытию </a:t>
            </a:r>
            <a:r>
              <a:rPr lang="ru-RU" dirty="0" smtClean="0">
                <a:hlinkClick r:id="rId16" tooltip="Всероссийский выставочный центр"/>
              </a:rPr>
              <a:t>ВСХВ</a:t>
            </a:r>
            <a:r>
              <a:rPr lang="ru-RU" dirty="0" smtClean="0"/>
              <a:t> для ночной светомузыкальной программы фонтанов (1954)</a:t>
            </a:r>
          </a:p>
          <a:p>
            <a:r>
              <a:rPr lang="ru-RU" dirty="0" smtClean="0">
                <a:hlinkClick r:id="rId17" tooltip="Фортепианный квинтет (Шостакович)"/>
              </a:rPr>
              <a:t>Квинтет</a:t>
            </a:r>
            <a:endParaRPr lang="ru-RU" dirty="0" smtClean="0"/>
          </a:p>
          <a:p>
            <a:r>
              <a:rPr lang="ru-RU" dirty="0" smtClean="0">
                <a:hlinkClick r:id="rId18" tooltip="Оратория"/>
              </a:rPr>
              <a:t>Оратория</a:t>
            </a:r>
            <a:r>
              <a:rPr lang="ru-RU" dirty="0" smtClean="0"/>
              <a:t> «</a:t>
            </a:r>
            <a:r>
              <a:rPr lang="ru-RU" dirty="0" smtClean="0">
                <a:hlinkClick r:id="rId19" tooltip="Песнь о лесах (страница отсутствует)"/>
              </a:rPr>
              <a:t>Песнь о лесах</a:t>
            </a:r>
            <a:r>
              <a:rPr lang="ru-RU" dirty="0" smtClean="0"/>
              <a:t>»</a:t>
            </a:r>
          </a:p>
          <a:p>
            <a:r>
              <a:rPr lang="ru-RU" dirty="0" smtClean="0">
                <a:hlinkClick r:id="rId20" tooltip="Кантата"/>
              </a:rPr>
              <a:t>Кантаты</a:t>
            </a:r>
            <a:r>
              <a:rPr lang="ru-RU" dirty="0" smtClean="0"/>
              <a:t> «</a:t>
            </a:r>
            <a:r>
              <a:rPr lang="ru-RU" dirty="0" smtClean="0">
                <a:hlinkClick r:id="rId21" tooltip="Над Родиной нашей солнце сияет (страница отсутствует)"/>
              </a:rPr>
              <a:t>Над Родиной нашей солнце сияет</a:t>
            </a:r>
            <a:r>
              <a:rPr lang="ru-RU" dirty="0" smtClean="0"/>
              <a:t>» и «</a:t>
            </a:r>
            <a:r>
              <a:rPr lang="ru-RU" dirty="0" smtClean="0">
                <a:hlinkClick r:id="rId22" tooltip="Казнь Степана Разина (страница отсутствует)"/>
              </a:rPr>
              <a:t>Казнь Степана Разина</a:t>
            </a:r>
            <a:r>
              <a:rPr lang="ru-RU" dirty="0" smtClean="0"/>
              <a:t>»</a:t>
            </a:r>
          </a:p>
          <a:p>
            <a:r>
              <a:rPr lang="ru-RU" dirty="0" err="1" smtClean="0">
                <a:hlinkClick r:id="rId23" tooltip="Антиформалистический раёк"/>
              </a:rPr>
              <a:t>Антиформалистический</a:t>
            </a:r>
            <a:r>
              <a:rPr lang="ru-RU" dirty="0" smtClean="0">
                <a:hlinkClick r:id="rId23" tooltip="Антиформалистический раёк"/>
              </a:rPr>
              <a:t> раёк</a:t>
            </a:r>
            <a:endParaRPr lang="ru-RU" dirty="0" smtClean="0"/>
          </a:p>
          <a:p>
            <a:r>
              <a:rPr lang="ru-RU" dirty="0" smtClean="0">
                <a:hlinkClick r:id="rId24" tooltip="Концерт (произведение)"/>
              </a:rPr>
              <a:t>Концерты</a:t>
            </a:r>
            <a:r>
              <a:rPr lang="ru-RU" dirty="0" smtClean="0"/>
              <a:t> и </a:t>
            </a:r>
            <a:r>
              <a:rPr lang="ru-RU" dirty="0" smtClean="0">
                <a:hlinkClick r:id="rId25" tooltip="Соната"/>
              </a:rPr>
              <a:t>сонаты</a:t>
            </a:r>
            <a:r>
              <a:rPr lang="ru-RU" dirty="0" smtClean="0"/>
              <a:t> для различных инструментов</a:t>
            </a:r>
          </a:p>
          <a:p>
            <a:r>
              <a:rPr lang="ru-RU" dirty="0" smtClean="0">
                <a:hlinkClick r:id="rId26" tooltip="Романс"/>
              </a:rPr>
              <a:t>Романсы</a:t>
            </a:r>
            <a:r>
              <a:rPr lang="ru-RU" dirty="0" smtClean="0"/>
              <a:t> и </a:t>
            </a:r>
            <a:r>
              <a:rPr lang="ru-RU" dirty="0" smtClean="0">
                <a:hlinkClick r:id="rId27" tooltip="Песня"/>
              </a:rPr>
              <a:t>песни</a:t>
            </a:r>
            <a:r>
              <a:rPr lang="ru-RU" dirty="0" smtClean="0"/>
              <a:t> для голоса с фортепиано и </a:t>
            </a:r>
            <a:r>
              <a:rPr lang="ru-RU" dirty="0" smtClean="0">
                <a:hlinkClick r:id="rId28" tooltip="Симфонический оркестр"/>
              </a:rPr>
              <a:t>симфоническим оркестром</a:t>
            </a:r>
            <a:endParaRPr lang="ru-RU" dirty="0" smtClean="0"/>
          </a:p>
          <a:p>
            <a:r>
              <a:rPr lang="ru-RU" dirty="0" smtClean="0">
                <a:hlinkClick r:id="rId29" tooltip="Оперетта"/>
              </a:rPr>
              <a:t>Оперетта</a:t>
            </a:r>
            <a:r>
              <a:rPr lang="ru-RU" dirty="0" smtClean="0"/>
              <a:t> «</a:t>
            </a:r>
            <a:r>
              <a:rPr lang="ru-RU" dirty="0" smtClean="0">
                <a:hlinkClick r:id="rId30" tooltip="Москва, Черёмушки (страница отсутствует)"/>
              </a:rPr>
              <a:t>Москва, </a:t>
            </a:r>
            <a:r>
              <a:rPr lang="ru-RU" dirty="0" err="1" smtClean="0">
                <a:hlinkClick r:id="rId30" tooltip="Москва, Черёмушки (страница отсутствует)"/>
              </a:rPr>
              <a:t>Черёмушки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Музыка к </a:t>
            </a:r>
            <a:r>
              <a:rPr lang="ru-RU" dirty="0" smtClean="0">
                <a:hlinkClick r:id="rId31" tooltip="Художественный фильм"/>
              </a:rPr>
              <a:t>кинофильмам</a:t>
            </a:r>
            <a:r>
              <a:rPr lang="ru-RU" dirty="0" smtClean="0"/>
              <a:t>: </a:t>
            </a:r>
            <a:r>
              <a:rPr lang="ru-RU" dirty="0" smtClean="0">
                <a:hlinkClick r:id="rId32" tooltip="Простые люди (фильм, 1945)"/>
              </a:rPr>
              <a:t>«Простые люди»</a:t>
            </a:r>
            <a:r>
              <a:rPr lang="ru-RU" dirty="0" smtClean="0"/>
              <a:t> (</a:t>
            </a:r>
            <a:r>
              <a:rPr lang="ru-RU" dirty="0" smtClean="0">
                <a:hlinkClick r:id="rId33" tooltip="1945 год в кино"/>
              </a:rPr>
              <a:t>1945</a:t>
            </a:r>
            <a:r>
              <a:rPr lang="ru-RU" dirty="0" smtClean="0"/>
              <a:t>), «</a:t>
            </a:r>
            <a:r>
              <a:rPr lang="ru-RU" dirty="0" smtClean="0">
                <a:hlinkClick r:id="rId34" tooltip="Молодая гвардия (фильм)"/>
              </a:rPr>
              <a:t>Молодая гвардия</a:t>
            </a:r>
            <a:r>
              <a:rPr lang="ru-RU" dirty="0" smtClean="0"/>
              <a:t>» (</a:t>
            </a:r>
            <a:r>
              <a:rPr lang="ru-RU" dirty="0" smtClean="0">
                <a:hlinkClick r:id="rId35" tooltip="1948 год в кино"/>
              </a:rPr>
              <a:t>1948</a:t>
            </a:r>
            <a:r>
              <a:rPr lang="ru-RU" dirty="0" smtClean="0"/>
              <a:t>), «Взятие Берлина» (1949), </a:t>
            </a:r>
            <a:r>
              <a:rPr lang="ru-RU" dirty="0" smtClean="0">
                <a:hlinkClick r:id="rId36" tooltip="Овод (фильм, 1955)"/>
              </a:rPr>
              <a:t>«Овод»</a:t>
            </a:r>
            <a:r>
              <a:rPr lang="ru-RU" dirty="0" smtClean="0"/>
              <a:t> (</a:t>
            </a:r>
            <a:r>
              <a:rPr lang="ru-RU" dirty="0" smtClean="0">
                <a:hlinkClick r:id="rId37" tooltip="1955 год в кино"/>
              </a:rPr>
              <a:t>1955</a:t>
            </a:r>
            <a:r>
              <a:rPr lang="ru-RU" dirty="0" smtClean="0"/>
              <a:t>), </a:t>
            </a:r>
            <a:r>
              <a:rPr lang="ru-RU" dirty="0" smtClean="0">
                <a:hlinkClick r:id="rId38" tooltip="Гамлет (фильм, 1964)"/>
              </a:rPr>
              <a:t>«Гамлет»</a:t>
            </a:r>
            <a:r>
              <a:rPr lang="ru-RU" dirty="0" smtClean="0"/>
              <a:t> (</a:t>
            </a:r>
            <a:r>
              <a:rPr lang="ru-RU" dirty="0" smtClean="0">
                <a:hlinkClick r:id="rId39" tooltip="1964 год в кино"/>
              </a:rPr>
              <a:t>1964</a:t>
            </a:r>
            <a:r>
              <a:rPr lang="ru-RU" dirty="0" smtClean="0"/>
              <a:t>), </a:t>
            </a:r>
            <a:r>
              <a:rPr lang="ru-RU" dirty="0" smtClean="0">
                <a:hlinkClick r:id="rId40" tooltip="Черёмушки (фильм)"/>
              </a:rPr>
              <a:t>«</a:t>
            </a:r>
            <a:r>
              <a:rPr lang="ru-RU" dirty="0" err="1" smtClean="0">
                <a:hlinkClick r:id="rId40" tooltip="Черёмушки (фильм)"/>
              </a:rPr>
              <a:t>Черёмушки</a:t>
            </a:r>
            <a:r>
              <a:rPr lang="ru-RU" dirty="0" smtClean="0">
                <a:hlinkClick r:id="rId40" tooltip="Черёмушки (фильм)"/>
              </a:rPr>
              <a:t>»</a:t>
            </a:r>
            <a:r>
              <a:rPr lang="ru-RU" dirty="0" smtClean="0"/>
              <a:t>, «</a:t>
            </a:r>
            <a:r>
              <a:rPr lang="ru-RU" dirty="0" smtClean="0">
                <a:hlinkClick r:id="rId41" tooltip="Король Лир (фильм, 1970)"/>
              </a:rPr>
              <a:t>Король Лир</a:t>
            </a:r>
            <a:r>
              <a:rPr lang="ru-RU" dirty="0" smtClean="0"/>
              <a:t>» (</a:t>
            </a:r>
            <a:r>
              <a:rPr lang="ru-RU" dirty="0" smtClean="0">
                <a:hlinkClick r:id="rId42" tooltip="1971 год в кино"/>
              </a:rPr>
              <a:t>1971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85786" y="1000108"/>
            <a:ext cx="7772400" cy="164307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28596" y="3685032"/>
            <a:ext cx="8066180" cy="2815802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/>
              <a:t>Дми́трий</a:t>
            </a:r>
            <a:r>
              <a:rPr lang="ru-RU" b="1" dirty="0" smtClean="0"/>
              <a:t> </a:t>
            </a:r>
            <a:r>
              <a:rPr lang="ru-RU" b="1" dirty="0" err="1" smtClean="0"/>
              <a:t>Дми́триевич</a:t>
            </a:r>
            <a:r>
              <a:rPr lang="ru-RU" b="1" dirty="0" smtClean="0"/>
              <a:t> </a:t>
            </a:r>
            <a:r>
              <a:rPr lang="ru-RU" b="1" dirty="0" err="1" smtClean="0"/>
              <a:t>Шостако́вич</a:t>
            </a:r>
            <a:r>
              <a:rPr lang="ru-RU" dirty="0" smtClean="0"/>
              <a:t> (12 </a:t>
            </a:r>
            <a:r>
              <a:rPr lang="ru-RU" dirty="0" smtClean="0"/>
              <a:t>(25)</a:t>
            </a:r>
            <a:r>
              <a:rPr lang="ru-RU" dirty="0" smtClean="0"/>
              <a:t> сентября 1906, </a:t>
            </a:r>
            <a:r>
              <a:rPr lang="ru-RU" dirty="0" smtClean="0"/>
              <a:t>Санкт-Петербург</a:t>
            </a:r>
            <a:r>
              <a:rPr lang="ru-RU" dirty="0" smtClean="0"/>
              <a:t>, — 9</a:t>
            </a:r>
            <a:r>
              <a:rPr lang="ru-RU" dirty="0" smtClean="0"/>
              <a:t> </a:t>
            </a:r>
            <a:r>
              <a:rPr lang="ru-RU" dirty="0" smtClean="0"/>
              <a:t>августа 1975, Москва) — </a:t>
            </a:r>
            <a:r>
              <a:rPr lang="ru-RU" dirty="0" smtClean="0"/>
              <a:t>советский композитор</a:t>
            </a:r>
            <a:r>
              <a:rPr lang="ru-RU" dirty="0" smtClean="0"/>
              <a:t>, пианист, педагог и общественный деятель. </a:t>
            </a:r>
            <a:r>
              <a:rPr lang="ru-RU" dirty="0" smtClean="0"/>
              <a:t>Народный </a:t>
            </a:r>
            <a:r>
              <a:rPr lang="ru-RU" dirty="0" smtClean="0"/>
              <a:t>артист СССР (1954), </a:t>
            </a:r>
            <a:r>
              <a:rPr lang="ru-RU" dirty="0" smtClean="0"/>
              <a:t>Герой социалистического труда(1966). </a:t>
            </a:r>
            <a:r>
              <a:rPr lang="ru-RU" dirty="0" smtClean="0"/>
              <a:t>Лауреат пяти Сталинских премий (1941, 1942, 1946, 1950, 1952), Ленинской премии (1958), </a:t>
            </a:r>
            <a:r>
              <a:rPr lang="ru-RU" dirty="0" smtClean="0"/>
              <a:t>Государственной </a:t>
            </a:r>
            <a:r>
              <a:rPr lang="ru-RU" dirty="0" smtClean="0"/>
              <a:t>премии </a:t>
            </a:r>
            <a:r>
              <a:rPr lang="ru-RU" dirty="0" smtClean="0"/>
              <a:t>СССР (1968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2050" name="Picture 2" descr="C:\Users\Пк\Desktop\13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85728"/>
            <a:ext cx="5429288" cy="32718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57166"/>
            <a:ext cx="3043012" cy="2115708"/>
          </a:xfrm>
        </p:spPr>
        <p:txBody>
          <a:bodyPr>
            <a:normAutofit/>
          </a:bodyPr>
          <a:lstStyle/>
          <a:p>
            <a:r>
              <a:rPr lang="ru-RU" dirty="0" smtClean="0"/>
              <a:t>Детство и юность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3354442" y="285728"/>
            <a:ext cx="5789558" cy="657227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/>
              <a:t>Шостакович родился в </a:t>
            </a:r>
            <a:r>
              <a:rPr lang="ru-RU" dirty="0" smtClean="0"/>
              <a:t>Санкт-Петербурге</a:t>
            </a:r>
            <a:r>
              <a:rPr lang="ru-RU" baseline="30000" dirty="0" smtClean="0"/>
              <a:t> </a:t>
            </a:r>
            <a:r>
              <a:rPr lang="ru-RU" dirty="0" smtClean="0"/>
              <a:t>был </a:t>
            </a:r>
            <a:r>
              <a:rPr lang="ru-RU" dirty="0" smtClean="0"/>
              <a:t>средним из троих детей в семье</a:t>
            </a:r>
            <a:r>
              <a:rPr lang="ru-RU" dirty="0" smtClean="0"/>
              <a:t>.</a:t>
            </a:r>
          </a:p>
          <a:p>
            <a:pPr algn="l"/>
            <a:r>
              <a:rPr lang="ru-RU" dirty="0" smtClean="0"/>
              <a:t> В </a:t>
            </a:r>
            <a:r>
              <a:rPr lang="ru-RU" dirty="0" smtClean="0">
                <a:hlinkClick r:id="rId2" tooltip="1915 год"/>
              </a:rPr>
              <a:t>1915 году</a:t>
            </a:r>
            <a:r>
              <a:rPr lang="ru-RU" dirty="0" smtClean="0"/>
              <a:t> Шостакович поступил в Коммерческую гимназию Марии Шидловской, и к этому же времени относятся его первые серьёзные музыкальные впечатления: после посещения представления оперы </a:t>
            </a:r>
            <a:r>
              <a:rPr lang="ru-RU" dirty="0" smtClean="0">
                <a:hlinkClick r:id="rId3" tooltip="Римский-Корсаков, Николай Андреевич"/>
              </a:rPr>
              <a:t>Н. А. Римского-Корсакова</a:t>
            </a:r>
            <a:r>
              <a:rPr lang="ru-RU" dirty="0" smtClean="0"/>
              <a:t> </a:t>
            </a:r>
            <a:r>
              <a:rPr lang="ru-RU" dirty="0" smtClean="0">
                <a:hlinkClick r:id="rId4" tooltip="Сказка о царе Салтане (опера)"/>
              </a:rPr>
              <a:t>«Сказка о царе </a:t>
            </a:r>
            <a:r>
              <a:rPr lang="ru-RU" dirty="0" err="1" smtClean="0">
                <a:hlinkClick r:id="rId4" tooltip="Сказка о царе Салтане (опера)"/>
              </a:rPr>
              <a:t>Салтане</a:t>
            </a:r>
            <a:r>
              <a:rPr lang="ru-RU" dirty="0" smtClean="0">
                <a:hlinkClick r:id="rId4" tooltip="Сказка о царе Салтане (опера)"/>
              </a:rPr>
              <a:t>»</a:t>
            </a:r>
            <a:r>
              <a:rPr lang="ru-RU" dirty="0" smtClean="0"/>
              <a:t> юный Шостакович заявил о своём желании серьёзно заняться музыкой. Первые уроки игры на фортепиано давала ему мать, и по прошествии нескольких месяцев занятий Шостакович смог начать обучение в частной музыкальной школе известного в то время фортепианного педагога </a:t>
            </a:r>
            <a:r>
              <a:rPr lang="ru-RU" dirty="0" smtClean="0">
                <a:hlinkClick r:id="rId5" tooltip="Гляссер, Игнатий Альбертович (страница отсутствует)"/>
              </a:rPr>
              <a:t>И. А. </a:t>
            </a:r>
            <a:r>
              <a:rPr lang="ru-RU" dirty="0" err="1" smtClean="0">
                <a:hlinkClick r:id="rId5" tooltip="Гляссер, Игнатий Альбертович (страница отсутствует)"/>
              </a:rPr>
              <a:t>Гляссера</a:t>
            </a:r>
            <a:r>
              <a:rPr lang="ru-RU" baseline="30000" dirty="0" smtClean="0">
                <a:hlinkClick r:id="rId6"/>
              </a:rPr>
              <a:t>[6</a:t>
            </a:r>
            <a:r>
              <a:rPr lang="ru-RU" baseline="30000" dirty="0" smtClean="0">
                <a:hlinkClick r:id="rId6"/>
              </a:rPr>
              <a:t>]</a:t>
            </a:r>
            <a:r>
              <a:rPr lang="ru-RU" dirty="0" smtClean="0"/>
              <a:t>.</a:t>
            </a:r>
            <a:r>
              <a:rPr lang="ru-RU" dirty="0" smtClean="0"/>
              <a:t> Обучаясь у </a:t>
            </a:r>
            <a:r>
              <a:rPr lang="ru-RU" dirty="0" err="1" smtClean="0"/>
              <a:t>Гляссера</a:t>
            </a:r>
            <a:r>
              <a:rPr lang="ru-RU" dirty="0" smtClean="0"/>
              <a:t>, Шостакович достиг некоторых успехов в фортепианном исполнительстве, однако тот не разделял интерес своего ученика к композиции, и в </a:t>
            </a:r>
            <a:r>
              <a:rPr lang="ru-RU" dirty="0" smtClean="0">
                <a:hlinkClick r:id="rId7" tooltip="1918 год"/>
              </a:rPr>
              <a:t>1918 году</a:t>
            </a:r>
            <a:r>
              <a:rPr lang="ru-RU" dirty="0" smtClean="0"/>
              <a:t> Шостакович покинул его школу. Летом следующего года юного музыканта слушал </a:t>
            </a:r>
            <a:r>
              <a:rPr lang="ru-RU" dirty="0" smtClean="0">
                <a:hlinkClick r:id="rId8" tooltip="Глазунов, Александр Константинович"/>
              </a:rPr>
              <a:t>А. К. Глазунов</a:t>
            </a:r>
            <a:r>
              <a:rPr lang="ru-RU" dirty="0" smtClean="0"/>
              <a:t>, который одобрительно отозвался о его композиторском таланте. Осенью того же года Шостакович поступил в </a:t>
            </a:r>
            <a:r>
              <a:rPr lang="ru-RU" dirty="0" smtClean="0">
                <a:hlinkClick r:id="rId9" tooltip="Санкт-Петербургская государственная консерватория имени Н. А. Римского-Корсакова"/>
              </a:rPr>
              <a:t>Петроградскую консерваторию</a:t>
            </a:r>
            <a:r>
              <a:rPr lang="ru-RU" dirty="0" smtClean="0"/>
              <a:t>, где изучал гармонию и оркестровку под руководством </a:t>
            </a:r>
            <a:r>
              <a:rPr lang="ru-RU" dirty="0" smtClean="0">
                <a:hlinkClick r:id="rId10" tooltip="Штейнберг, Максимилиан Осеевич"/>
              </a:rPr>
              <a:t>М. О. Штейнберга</a:t>
            </a:r>
            <a:r>
              <a:rPr lang="ru-RU" dirty="0" smtClean="0"/>
              <a:t>, контрапункт и фугу — у </a:t>
            </a:r>
            <a:r>
              <a:rPr lang="ru-RU" dirty="0" smtClean="0">
                <a:hlinkClick r:id="rId11" tooltip="Соколов, Николай Александрович (композитор)"/>
              </a:rPr>
              <a:t>Н. А. Соколова</a:t>
            </a:r>
            <a:r>
              <a:rPr lang="ru-RU" dirty="0" smtClean="0"/>
              <a:t>, параллельно также занимаясь </a:t>
            </a:r>
            <a:r>
              <a:rPr lang="ru-RU" dirty="0" err="1" smtClean="0"/>
              <a:t>дирижированием</a:t>
            </a:r>
            <a:r>
              <a:rPr lang="ru-RU" dirty="0" smtClean="0"/>
              <a:t>. В конце </a:t>
            </a:r>
            <a:r>
              <a:rPr lang="ru-RU" dirty="0" smtClean="0">
                <a:hlinkClick r:id="rId12" tooltip="1919 год"/>
              </a:rPr>
              <a:t>1919 года</a:t>
            </a:r>
            <a:r>
              <a:rPr lang="ru-RU" dirty="0" smtClean="0"/>
              <a:t> Шостакович написал своё первое крупное оркестровое сочинение — </a:t>
            </a:r>
            <a:r>
              <a:rPr lang="ru-RU" i="1" dirty="0" smtClean="0"/>
              <a:t>Скерцо </a:t>
            </a:r>
            <a:r>
              <a:rPr lang="ru-RU" i="1" dirty="0" err="1" smtClean="0"/>
              <a:t>fis-mol</a:t>
            </a:r>
            <a:endParaRPr lang="ru-RU" dirty="0"/>
          </a:p>
        </p:txBody>
      </p:sp>
      <p:pic>
        <p:nvPicPr>
          <p:cNvPr id="3074" name="Picture 2" descr="C:\Users\Пк\Desktop\FpJaH.jp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1714488"/>
            <a:ext cx="3095614" cy="495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1"/>
          </p:nvPr>
        </p:nvSpPr>
        <p:spPr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 </a:t>
            </a:r>
            <a:r>
              <a:rPr lang="ru-RU" dirty="0" smtClean="0">
                <a:hlinkClick r:id="rId2" tooltip="1923 год"/>
              </a:rPr>
              <a:t>1923 году</a:t>
            </a:r>
            <a:r>
              <a:rPr lang="ru-RU" dirty="0" smtClean="0"/>
              <a:t> Шостакович окончил консерваторию по классу фортепиано (у </a:t>
            </a:r>
            <a:r>
              <a:rPr lang="ru-RU" dirty="0" smtClean="0">
                <a:hlinkClick r:id="rId3" tooltip="Николаев, Леонид Владимирович"/>
              </a:rPr>
              <a:t>Л. В. Николаева</a:t>
            </a:r>
            <a:r>
              <a:rPr lang="ru-RU" dirty="0" smtClean="0"/>
              <a:t>), а в </a:t>
            </a:r>
            <a:r>
              <a:rPr lang="ru-RU" dirty="0" smtClean="0">
                <a:hlinkClick r:id="rId4" tooltip="1925 год"/>
              </a:rPr>
              <a:t>1925 году</a:t>
            </a:r>
            <a:r>
              <a:rPr lang="ru-RU" dirty="0" smtClean="0"/>
              <a:t> — по классу композиции (у </a:t>
            </a:r>
            <a:r>
              <a:rPr lang="ru-RU" dirty="0" smtClean="0">
                <a:hlinkClick r:id="rId5" tooltip="Штейнберг, Максимилиан Осеевич"/>
              </a:rPr>
              <a:t>М. О. Штейнберга</a:t>
            </a:r>
            <a:r>
              <a:rPr lang="ru-RU" dirty="0" smtClean="0"/>
              <a:t>). Его дипломной работой была </a:t>
            </a:r>
            <a:r>
              <a:rPr lang="ru-RU" dirty="0" smtClean="0">
                <a:hlinkClick r:id="rId6" tooltip="Симфония № 1 (Шостакович)"/>
              </a:rPr>
              <a:t>Первая симфония</a:t>
            </a:r>
            <a:r>
              <a:rPr lang="ru-RU" dirty="0" smtClean="0"/>
              <a:t>. Обучаясь в аспирантуре консерватории, преподавал чтение партитур в </a:t>
            </a:r>
            <a:r>
              <a:rPr lang="ru-RU" dirty="0" smtClean="0">
                <a:hlinkClick r:id="rId7" tooltip="Санкт-Петербургский музыкальный колледж имени М. П. Мусоргского"/>
              </a:rPr>
              <a:t>музыкальном техникуме имени М. П. Мусоргского</a:t>
            </a:r>
            <a:r>
              <a:rPr lang="ru-RU" dirty="0" smtClean="0"/>
              <a:t>. По традиции, восходящей к Рубинштейну, Рахманинову и Прокофьеву, Шостакович собирался продолжить карьеру и как концертирующий пианист, и как композитор. В</a:t>
            </a:r>
            <a:r>
              <a:rPr lang="ru-RU" dirty="0" smtClean="0">
                <a:hlinkClick r:id="rId8" tooltip="1927 год"/>
              </a:rPr>
              <a:t>1927 году</a:t>
            </a:r>
            <a:r>
              <a:rPr lang="ru-RU" dirty="0" smtClean="0"/>
              <a:t> на Первом </a:t>
            </a:r>
            <a:r>
              <a:rPr lang="ru-RU" dirty="0" smtClean="0">
                <a:hlinkClick r:id="rId9" tooltip="Международный конкурс пианистов имени Шопена"/>
              </a:rPr>
              <a:t>Международном конкурсе пианистов имени Шопена</a:t>
            </a:r>
            <a:r>
              <a:rPr lang="ru-RU" dirty="0" smtClean="0"/>
              <a:t> в </a:t>
            </a:r>
            <a:r>
              <a:rPr lang="ru-RU" dirty="0" smtClean="0">
                <a:hlinkClick r:id="rId10" tooltip="Варшава"/>
              </a:rPr>
              <a:t>Варшаве</a:t>
            </a:r>
            <a:r>
              <a:rPr lang="ru-RU" dirty="0" smtClean="0"/>
              <a:t>, где Шостакович исполнил также сонату собственного сочинения, он получил почётный диплом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343400" cy="4071966"/>
          </a:xfrm>
          <a:solidFill>
            <a:srgbClr val="92D050"/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В 1927 году произошли ещё два значительных события в жизни Шостаковича. В январе в Ленинграде побывал австрийский композитор </a:t>
            </a:r>
            <a:r>
              <a:rPr lang="ru-RU" dirty="0" err="1" smtClean="0"/>
              <a:t>Нововенской</a:t>
            </a:r>
            <a:r>
              <a:rPr lang="ru-RU" dirty="0" smtClean="0"/>
              <a:t> школы </a:t>
            </a:r>
            <a:r>
              <a:rPr lang="ru-RU" dirty="0" err="1" smtClean="0">
                <a:hlinkClick r:id="rId11" tooltip="Берг, Альбан"/>
              </a:rPr>
              <a:t>Альбан</a:t>
            </a:r>
            <a:r>
              <a:rPr lang="ru-RU" dirty="0" smtClean="0">
                <a:hlinkClick r:id="rId11" tooltip="Берг, Альбан"/>
              </a:rPr>
              <a:t> Берг</a:t>
            </a:r>
            <a:r>
              <a:rPr lang="ru-RU" dirty="0" smtClean="0"/>
              <a:t>. Приезд Берга был обусловлен российской премьерой его оперы </a:t>
            </a:r>
            <a:r>
              <a:rPr lang="ru-RU" i="1" dirty="0" smtClean="0"/>
              <a:t>«</a:t>
            </a:r>
            <a:r>
              <a:rPr lang="ru-RU" i="1" dirty="0" err="1" smtClean="0">
                <a:hlinkClick r:id="rId12" tooltip="Воццек"/>
              </a:rPr>
              <a:t>Воццек</a:t>
            </a:r>
            <a:r>
              <a:rPr lang="ru-RU" i="1" dirty="0" smtClean="0"/>
              <a:t>»</a:t>
            </a:r>
            <a:r>
              <a:rPr lang="ru-RU" dirty="0" smtClean="0"/>
              <a:t>, что стало огромным событием в культурной жизни страны, а также вдохновило Шостаковича приняться за написание оперы </a:t>
            </a:r>
            <a:r>
              <a:rPr lang="ru-RU" i="1" dirty="0" smtClean="0"/>
              <a:t>«Нос»</a:t>
            </a:r>
            <a:r>
              <a:rPr lang="ru-RU" dirty="0" smtClean="0"/>
              <a:t>, по </a:t>
            </a:r>
            <a:r>
              <a:rPr lang="ru-RU" dirty="0" err="1" smtClean="0"/>
              <a:t>повести</a:t>
            </a:r>
            <a:r>
              <a:rPr lang="ru-RU" dirty="0" err="1" smtClean="0">
                <a:hlinkClick r:id="rId13" tooltip="Гоголь"/>
              </a:rPr>
              <a:t>Н</a:t>
            </a:r>
            <a:r>
              <a:rPr lang="ru-RU" dirty="0" smtClean="0">
                <a:hlinkClick r:id="rId13" tooltip="Гоголь"/>
              </a:rPr>
              <a:t>. В. Гоголя</a:t>
            </a:r>
            <a:r>
              <a:rPr lang="ru-RU" dirty="0" smtClean="0"/>
              <a:t>. Другим важным событием явилось знакомство Шостаковича с </a:t>
            </a:r>
            <a:r>
              <a:rPr lang="ru-RU" dirty="0" smtClean="0">
                <a:hlinkClick r:id="rId14" tooltip="Соллертинский, Иван Иванович"/>
              </a:rPr>
              <a:t>И. И. Соллертинским</a:t>
            </a:r>
            <a:r>
              <a:rPr lang="ru-RU" dirty="0" smtClean="0"/>
              <a:t>, который во время своей многолетней дружбы с композитором обогащал Шостаковича знакомством с творчеством великих композиторов прошлого и настоящего.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Рисунок 4"/>
          <p:cNvSpPr>
            <a:spLocks noGrp="1"/>
          </p:cNvSpPr>
          <p:nvPr>
            <p:ph type="pic" idx="1"/>
          </p:nvPr>
        </p:nvSpPr>
        <p:spPr/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5357818" y="571480"/>
            <a:ext cx="3571900" cy="6286520"/>
          </a:xfrm>
        </p:spPr>
        <p:txBody>
          <a:bodyPr>
            <a:normAutofit/>
          </a:bodyPr>
          <a:lstStyle/>
          <a:p>
            <a:r>
              <a:rPr lang="ru-RU" dirty="0" smtClean="0"/>
              <a:t>В мае </a:t>
            </a:r>
            <a:r>
              <a:rPr lang="ru-RU" dirty="0" smtClean="0">
                <a:hlinkClick r:id="rId2" tooltip="1937 год"/>
              </a:rPr>
              <a:t>1937 года</a:t>
            </a:r>
            <a:r>
              <a:rPr lang="ru-RU" dirty="0" smtClean="0"/>
              <a:t> Шостакович выпустил в свет 5-ю Симфонию — произведение, чей насквозь драматический характер, в отличие от предыдущих трёх «авангардистских» симфоний, внешне «спрятан» в общепринятую симфоническую форму (4 части: с сонатной формой первой части, скерцо, адажио и финалом с внешне триумфальным концом) и другие «</a:t>
            </a:r>
            <a:r>
              <a:rPr lang="ru-RU" dirty="0" err="1" smtClean="0"/>
              <a:t>классичные</a:t>
            </a:r>
            <a:r>
              <a:rPr lang="ru-RU" dirty="0" smtClean="0"/>
              <a:t>» элементы. Выход 5-й Симфонии Сталин на страницах «Правды» комментировал фразой: «Деловой творческий ответ советского художника на справедливую критику»</a:t>
            </a:r>
            <a:r>
              <a:rPr lang="ru-RU" baseline="30000" dirty="0" smtClean="0">
                <a:hlinkClick r:id="rId3"/>
              </a:rPr>
              <a:t>[9]</a:t>
            </a:r>
            <a:r>
              <a:rPr lang="ru-RU" dirty="0" smtClean="0"/>
              <a:t>. После премьеры сочинения вышла хвалебная статья в </a:t>
            </a:r>
            <a:r>
              <a:rPr lang="ru-RU" dirty="0" smtClean="0">
                <a:hlinkClick r:id="rId4" tooltip="Правда (газета)"/>
              </a:rPr>
              <a:t>«Правде»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 </a:t>
            </a:r>
            <a:r>
              <a:rPr lang="ru-RU" dirty="0" smtClean="0">
                <a:hlinkClick r:id="rId2" tooltip="1937 год"/>
              </a:rPr>
              <a:t>1937 года</a:t>
            </a:r>
            <a:r>
              <a:rPr lang="ru-RU" dirty="0" smtClean="0"/>
              <a:t> Шостакович вёл класс композиции в </a:t>
            </a:r>
            <a:r>
              <a:rPr lang="ru-RU" dirty="0" smtClean="0">
                <a:hlinkClick r:id="rId5" tooltip="Ленинградская консерватория"/>
              </a:rPr>
              <a:t>ЛГК имени Н. А. Римского-Корсакова</a:t>
            </a:r>
            <a:r>
              <a:rPr lang="ru-RU" dirty="0" smtClean="0"/>
              <a:t>. В </a:t>
            </a:r>
            <a:r>
              <a:rPr lang="ru-RU" dirty="0" smtClean="0">
                <a:hlinkClick r:id="rId6" tooltip="1939 год"/>
              </a:rPr>
              <a:t>1939 году</a:t>
            </a:r>
            <a:r>
              <a:rPr lang="ru-RU" dirty="0" smtClean="0"/>
              <a:t> он становится </a:t>
            </a:r>
            <a:r>
              <a:rPr lang="ru-RU" dirty="0" smtClean="0">
                <a:hlinkClick r:id="rId7" tooltip="Профессор"/>
              </a:rPr>
              <a:t>профессором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Users\Пк\Desktop\number17_11_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71538" y="857232"/>
            <a:ext cx="4143403" cy="42862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214282" y="500042"/>
            <a:ext cx="4281518" cy="6357958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Находясь в первые месяцы </a:t>
            </a:r>
            <a:r>
              <a:rPr lang="ru-RU" dirty="0" smtClean="0">
                <a:hlinkClick r:id="rId2" tooltip="Великая Отечественная война"/>
              </a:rPr>
              <a:t>Великой Отечественной войны</a:t>
            </a:r>
            <a:r>
              <a:rPr lang="ru-RU" dirty="0" smtClean="0"/>
              <a:t> в Ленинграде (вплоть до эвакуации в </a:t>
            </a:r>
            <a:r>
              <a:rPr lang="ru-RU" dirty="0" smtClean="0">
                <a:hlinkClick r:id="rId3" tooltip="Самара"/>
              </a:rPr>
              <a:t>Куйбышев</a:t>
            </a:r>
            <a:r>
              <a:rPr lang="ru-RU" dirty="0" smtClean="0"/>
              <a:t> в октябре), Шостакович начинает работать над </a:t>
            </a:r>
            <a:r>
              <a:rPr lang="ru-RU" dirty="0" smtClean="0">
                <a:hlinkClick r:id="rId4" tooltip="Симфония № 7 (Шостакович)"/>
              </a:rPr>
              <a:t>7-й симфонией</a:t>
            </a:r>
            <a:r>
              <a:rPr lang="ru-RU" dirty="0" smtClean="0"/>
              <a:t> — «Ленинградской». Симфония была впервые исполнена на сцене </a:t>
            </a:r>
            <a:r>
              <a:rPr lang="ru-RU" dirty="0" smtClean="0">
                <a:hlinkClick r:id="rId5" tooltip="Самарский академический театр оперы и балета"/>
              </a:rPr>
              <a:t>Куйбышевского театра оперы и балета</a:t>
            </a:r>
            <a:r>
              <a:rPr lang="ru-RU" dirty="0" smtClean="0"/>
              <a:t> </a:t>
            </a:r>
            <a:r>
              <a:rPr lang="ru-RU" dirty="0" smtClean="0">
                <a:hlinkClick r:id="rId6" tooltip="5 марта"/>
              </a:rPr>
              <a:t>5 марта</a:t>
            </a:r>
            <a:r>
              <a:rPr lang="ru-RU" dirty="0" smtClean="0"/>
              <a:t> </a:t>
            </a:r>
            <a:r>
              <a:rPr lang="ru-RU" dirty="0" smtClean="0">
                <a:hlinkClick r:id="rId7" tooltip="1942 год"/>
              </a:rPr>
              <a:t>1942 года</a:t>
            </a:r>
            <a:r>
              <a:rPr lang="ru-RU" dirty="0" smtClean="0"/>
              <a:t>, а </a:t>
            </a:r>
            <a:r>
              <a:rPr lang="ru-RU" dirty="0" smtClean="0">
                <a:hlinkClick r:id="rId8" tooltip="29 марта"/>
              </a:rPr>
              <a:t>29 марта</a:t>
            </a:r>
            <a:r>
              <a:rPr lang="ru-RU" dirty="0" smtClean="0"/>
              <a:t> </a:t>
            </a:r>
            <a:r>
              <a:rPr lang="ru-RU" dirty="0" smtClean="0">
                <a:hlinkClick r:id="rId7" tooltip="1942 год"/>
              </a:rPr>
              <a:t>1942 года</a:t>
            </a:r>
            <a:r>
              <a:rPr lang="ru-RU" dirty="0" smtClean="0"/>
              <a:t> — в Колонном зале </a:t>
            </a:r>
            <a:r>
              <a:rPr lang="ru-RU" dirty="0" err="1" smtClean="0"/>
              <a:t>московского</a:t>
            </a:r>
            <a:r>
              <a:rPr lang="ru-RU" dirty="0" err="1" smtClean="0">
                <a:hlinkClick r:id="rId9" tooltip="Дом Союзов"/>
              </a:rPr>
              <a:t>Дома</a:t>
            </a:r>
            <a:r>
              <a:rPr lang="ru-RU" dirty="0" smtClean="0">
                <a:hlinkClick r:id="rId9" tooltip="Дом Союзов"/>
              </a:rPr>
              <a:t> Союзов</a:t>
            </a:r>
            <a:r>
              <a:rPr lang="ru-RU" dirty="0" smtClean="0"/>
              <a:t>. </a:t>
            </a:r>
            <a:r>
              <a:rPr lang="ru-RU" dirty="0" smtClean="0">
                <a:hlinkClick r:id="rId10" tooltip="9 августа"/>
              </a:rPr>
              <a:t>9 августа</a:t>
            </a:r>
            <a:r>
              <a:rPr lang="ru-RU" dirty="0" smtClean="0"/>
              <a:t> </a:t>
            </a:r>
            <a:r>
              <a:rPr lang="ru-RU" dirty="0" smtClean="0">
                <a:hlinkClick r:id="rId11" tooltip="1942"/>
              </a:rPr>
              <a:t>1942</a:t>
            </a:r>
            <a:r>
              <a:rPr lang="ru-RU" dirty="0" smtClean="0"/>
              <a:t> произведение прозвучало в </a:t>
            </a:r>
            <a:r>
              <a:rPr lang="ru-RU" dirty="0" smtClean="0">
                <a:hlinkClick r:id="rId12" tooltip="Блокада Ленинграда"/>
              </a:rPr>
              <a:t>блокадном Ленинграде</a:t>
            </a:r>
            <a:r>
              <a:rPr lang="ru-RU" dirty="0" smtClean="0"/>
              <a:t>. Организатором и дирижером выступил дирижёр </a:t>
            </a:r>
            <a:r>
              <a:rPr lang="ru-RU" dirty="0" smtClean="0">
                <a:hlinkClick r:id="rId13" tooltip="Академический симфонический оркестр Санкт-Петербургской филармонии"/>
              </a:rPr>
              <a:t>Большого симфонического оркестра Ленинградского радиокомитета</a:t>
            </a:r>
            <a:r>
              <a:rPr lang="ru-RU" dirty="0" smtClean="0"/>
              <a:t> </a:t>
            </a:r>
            <a:r>
              <a:rPr lang="ru-RU" dirty="0" smtClean="0">
                <a:hlinkClick r:id="rId14" tooltip="Элиасберг, Карл Ильич"/>
              </a:rPr>
              <a:t>Карл </a:t>
            </a:r>
            <a:r>
              <a:rPr lang="ru-RU" dirty="0" err="1" smtClean="0">
                <a:hlinkClick r:id="rId14" tooltip="Элиасберг, Карл Ильич"/>
              </a:rPr>
              <a:t>Элиасберг</a:t>
            </a:r>
            <a:r>
              <a:rPr lang="ru-RU" dirty="0" smtClean="0"/>
              <a:t>. Исполнение симфонии стало важным событием в жизни сражающегося города и его жителей.</a:t>
            </a:r>
          </a:p>
          <a:p>
            <a:r>
              <a:rPr lang="ru-RU" dirty="0" smtClean="0"/>
              <a:t>Мемориальная доска в </a:t>
            </a:r>
            <a:r>
              <a:rPr lang="ru-RU" dirty="0" smtClean="0">
                <a:hlinkClick r:id="rId3" tooltip="Самара"/>
              </a:rPr>
              <a:t>Самаре</a:t>
            </a:r>
            <a:r>
              <a:rPr lang="ru-RU" dirty="0" smtClean="0"/>
              <a:t>, посвящённая работе Шостаковича над </a:t>
            </a:r>
            <a:r>
              <a:rPr lang="ru-RU" dirty="0" smtClean="0">
                <a:hlinkClick r:id="rId4" tooltip="Симфония № 7 (Шостакович)"/>
              </a:rPr>
              <a:t>«Ленинградской» симфонией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Через год Шостакович пишет 8-ю Симфонию, (посвящённую Мравинскому Евгению Александровичу) в которой словно следуя завету Малера о том, что «в симфонии должен быть отображён весь мир», рисует монументальную фреску происходящего вокруг.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ru-RU"/>
          </a:p>
        </p:txBody>
      </p:sp>
      <p:pic>
        <p:nvPicPr>
          <p:cNvPr id="5122" name="Picture 2" descr="C:\Users\Пк\Desktop\69871179_1296210841_33.jp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386275" y="785794"/>
            <a:ext cx="4757725" cy="542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428604"/>
            <a:ext cx="4038600" cy="6143668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Пятидесятые годы начались для Шостаковича очень важной работой. Участвуя в качестве члена жюри на </a:t>
            </a:r>
            <a:r>
              <a:rPr lang="ru-RU" dirty="0" smtClean="0">
                <a:solidFill>
                  <a:schemeClr val="bg1"/>
                </a:solidFill>
                <a:hlinkClick r:id="rId3" tooltip="Конкурс"/>
              </a:rPr>
              <a:t>Конкурсе</a:t>
            </a:r>
            <a:r>
              <a:rPr lang="ru-RU" dirty="0" smtClean="0">
                <a:solidFill>
                  <a:schemeClr val="bg1"/>
                </a:solidFill>
              </a:rPr>
              <a:t> имени Баха в </a:t>
            </a:r>
            <a:r>
              <a:rPr lang="ru-RU" dirty="0" smtClean="0">
                <a:solidFill>
                  <a:schemeClr val="bg1"/>
                </a:solidFill>
                <a:hlinkClick r:id="rId4" tooltip="Лейпциг"/>
              </a:rPr>
              <a:t>Лейпциге</a:t>
            </a:r>
            <a:r>
              <a:rPr lang="ru-RU" dirty="0" smtClean="0">
                <a:solidFill>
                  <a:schemeClr val="bg1"/>
                </a:solidFill>
              </a:rPr>
              <a:t> осенью </a:t>
            </a:r>
            <a:r>
              <a:rPr lang="ru-RU" dirty="0" smtClean="0">
                <a:solidFill>
                  <a:schemeClr val="bg1"/>
                </a:solidFill>
                <a:hlinkClick r:id="rId5" tooltip="1950 год"/>
              </a:rPr>
              <a:t>1950 года</a:t>
            </a:r>
            <a:r>
              <a:rPr lang="ru-RU" dirty="0" smtClean="0">
                <a:solidFill>
                  <a:schemeClr val="bg1"/>
                </a:solidFill>
              </a:rPr>
              <a:t>, композитор был настолько вдохновлён атмосферой города и музыкой его великого жителя — </a:t>
            </a:r>
            <a:r>
              <a:rPr lang="ru-RU" dirty="0" smtClean="0">
                <a:solidFill>
                  <a:schemeClr val="bg1"/>
                </a:solidFill>
                <a:hlinkClick r:id="rId6" tooltip="Бах, Иоганн Себастьян"/>
              </a:rPr>
              <a:t>И. С. Баха</a:t>
            </a:r>
            <a:r>
              <a:rPr lang="ru-RU" dirty="0" smtClean="0">
                <a:solidFill>
                  <a:schemeClr val="bg1"/>
                </a:solidFill>
              </a:rPr>
              <a:t>, — что по приезде в Москву приступил к сочинению </a:t>
            </a:r>
            <a:r>
              <a:rPr lang="ru-RU" i="1" dirty="0" smtClean="0">
                <a:solidFill>
                  <a:schemeClr val="bg1"/>
                </a:solidFill>
                <a:hlinkClick r:id="rId7" tooltip="24 прелюдии и фуги (Шостакович)"/>
              </a:rPr>
              <a:t>24 Прелюдий и Фуг</a:t>
            </a:r>
            <a:r>
              <a:rPr lang="ru-RU" dirty="0" smtClean="0">
                <a:solidFill>
                  <a:schemeClr val="bg1"/>
                </a:solidFill>
              </a:rPr>
              <a:t> для фортепиано.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 </a:t>
            </a:r>
            <a:r>
              <a:rPr lang="ru-RU" dirty="0" smtClean="0">
                <a:solidFill>
                  <a:schemeClr val="bg1"/>
                </a:solidFill>
                <a:hlinkClick r:id="rId8" tooltip="1954 год в музыке"/>
              </a:rPr>
              <a:t>1954 году</a:t>
            </a:r>
            <a:r>
              <a:rPr lang="ru-RU" dirty="0" smtClean="0">
                <a:solidFill>
                  <a:schemeClr val="bg1"/>
                </a:solidFill>
              </a:rPr>
              <a:t> пишет </a:t>
            </a:r>
            <a:r>
              <a:rPr lang="ru-RU" i="1" dirty="0" smtClean="0">
                <a:solidFill>
                  <a:schemeClr val="bg1"/>
                </a:solidFill>
              </a:rPr>
              <a:t>«Праздничную увертюру»</a:t>
            </a:r>
            <a:r>
              <a:rPr lang="ru-RU" dirty="0" smtClean="0">
                <a:solidFill>
                  <a:schemeClr val="bg1"/>
                </a:solidFill>
              </a:rPr>
              <a:t> к открытию </a:t>
            </a:r>
            <a:r>
              <a:rPr lang="ru-RU" dirty="0" smtClean="0">
                <a:solidFill>
                  <a:schemeClr val="bg1"/>
                </a:solidFill>
                <a:hlinkClick r:id="rId9" tooltip="ВСХВ"/>
              </a:rPr>
              <a:t>ВСХВ</a:t>
            </a:r>
            <a:r>
              <a:rPr lang="ru-RU" dirty="0" smtClean="0">
                <a:solidFill>
                  <a:schemeClr val="bg1"/>
                </a:solidFill>
              </a:rPr>
              <a:t> и получает звание </a:t>
            </a:r>
            <a:r>
              <a:rPr lang="ru-RU" dirty="0" smtClean="0">
                <a:solidFill>
                  <a:schemeClr val="bg1"/>
                </a:solidFill>
                <a:hlinkClick r:id="rId10" tooltip="Народный артист СССР"/>
              </a:rPr>
              <a:t>Народного артиста СССР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Многие произведения второй половины десятилетия проникнуты оптимизмом и неприсущей Шостаковичу ранее радостной игривостью. Таковы </a:t>
            </a:r>
            <a:r>
              <a:rPr lang="ru-RU" i="1" dirty="0" smtClean="0">
                <a:solidFill>
                  <a:schemeClr val="bg1"/>
                </a:solidFill>
              </a:rPr>
              <a:t>6-й Струнный квартет</a:t>
            </a:r>
            <a:r>
              <a:rPr lang="ru-RU" dirty="0" smtClean="0">
                <a:solidFill>
                  <a:schemeClr val="bg1"/>
                </a:solidFill>
              </a:rPr>
              <a:t> (</a:t>
            </a:r>
            <a:r>
              <a:rPr lang="ru-RU" dirty="0" smtClean="0">
                <a:solidFill>
                  <a:schemeClr val="bg1"/>
                </a:solidFill>
                <a:hlinkClick r:id="rId11" tooltip="1956 в музыке"/>
              </a:rPr>
              <a:t>1956</a:t>
            </a:r>
            <a:r>
              <a:rPr lang="ru-RU" dirty="0" smtClean="0">
                <a:solidFill>
                  <a:schemeClr val="bg1"/>
                </a:solidFill>
              </a:rPr>
              <a:t>), Второй концерт для фортепиано с оркестром (</a:t>
            </a:r>
            <a:r>
              <a:rPr lang="ru-RU" dirty="0" smtClean="0">
                <a:solidFill>
                  <a:schemeClr val="bg1"/>
                </a:solidFill>
                <a:hlinkClick r:id="rId12" tooltip="1957 год в музыке"/>
              </a:rPr>
              <a:t>1957</a:t>
            </a:r>
            <a:r>
              <a:rPr lang="ru-RU" dirty="0" smtClean="0">
                <a:solidFill>
                  <a:schemeClr val="bg1"/>
                </a:solidFill>
              </a:rPr>
              <a:t>), оперетта </a:t>
            </a:r>
            <a:r>
              <a:rPr lang="ru-RU" i="1" dirty="0" smtClean="0">
                <a:solidFill>
                  <a:schemeClr val="bg1"/>
                </a:solidFill>
              </a:rPr>
              <a:t>«Москва, </a:t>
            </a:r>
            <a:r>
              <a:rPr lang="ru-RU" i="1" dirty="0" err="1" smtClean="0">
                <a:solidFill>
                  <a:schemeClr val="bg1"/>
                </a:solidFill>
              </a:rPr>
              <a:t>Черёмушки</a:t>
            </a:r>
            <a:r>
              <a:rPr lang="ru-RU" i="1" dirty="0" smtClean="0">
                <a:solidFill>
                  <a:schemeClr val="bg1"/>
                </a:solidFill>
              </a:rPr>
              <a:t>»</a:t>
            </a:r>
            <a:r>
              <a:rPr lang="ru-RU" dirty="0" smtClean="0">
                <a:solidFill>
                  <a:schemeClr val="bg1"/>
                </a:solidFill>
              </a:rPr>
              <a:t>. В этом же году, композитор создаёт </a:t>
            </a:r>
            <a:r>
              <a:rPr lang="ru-RU" dirty="0" smtClean="0">
                <a:solidFill>
                  <a:schemeClr val="bg1"/>
                </a:solidFill>
                <a:hlinkClick r:id="rId13" tooltip="Симфония № 11 (Шостакович)"/>
              </a:rPr>
              <a:t>11-ю Симфонию</a:t>
            </a:r>
            <a:r>
              <a:rPr lang="ru-RU" dirty="0" smtClean="0">
                <a:solidFill>
                  <a:schemeClr val="bg1"/>
                </a:solidFill>
              </a:rPr>
              <a:t>, назвав её</a:t>
            </a:r>
            <a:r>
              <a:rPr lang="ru-RU" i="1" dirty="0" smtClean="0">
                <a:solidFill>
                  <a:schemeClr val="bg1"/>
                </a:solidFill>
              </a:rPr>
              <a:t>«1905 год»</a:t>
            </a:r>
            <a:r>
              <a:rPr lang="ru-RU" dirty="0" smtClean="0">
                <a:solidFill>
                  <a:schemeClr val="bg1"/>
                </a:solidFill>
              </a:rPr>
              <a:t>, продолжает работу в жанре инструментального концерта: </a:t>
            </a:r>
            <a:r>
              <a:rPr lang="ru-RU" i="1" dirty="0" smtClean="0">
                <a:solidFill>
                  <a:schemeClr val="bg1"/>
                </a:solidFill>
              </a:rPr>
              <a:t>Первый концерт для виолончели с оркестром</a:t>
            </a:r>
            <a:r>
              <a:rPr lang="ru-RU" dirty="0" smtClean="0">
                <a:solidFill>
                  <a:schemeClr val="bg1"/>
                </a:solidFill>
              </a:rPr>
              <a:t> (</a:t>
            </a:r>
            <a:r>
              <a:rPr lang="ru-RU" dirty="0" smtClean="0">
                <a:solidFill>
                  <a:schemeClr val="bg1"/>
                </a:solidFill>
                <a:hlinkClick r:id="rId14" tooltip="1959 год в музыке"/>
              </a:rPr>
              <a:t>1959</a:t>
            </a:r>
            <a:r>
              <a:rPr lang="ru-RU" dirty="0" smtClean="0">
                <a:solidFill>
                  <a:schemeClr val="bg1"/>
                </a:solidFill>
              </a:rPr>
              <a:t>).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 эти годы начинается сближение Шостаковича с официальными органами власти. В </a:t>
            </a:r>
            <a:r>
              <a:rPr lang="ru-RU" dirty="0" smtClean="0">
                <a:solidFill>
                  <a:schemeClr val="bg1"/>
                </a:solidFill>
                <a:hlinkClick r:id="rId15" tooltip="1957 год"/>
              </a:rPr>
              <a:t>1957 году</a:t>
            </a:r>
            <a:r>
              <a:rPr lang="ru-RU" dirty="0" smtClean="0">
                <a:solidFill>
                  <a:schemeClr val="bg1"/>
                </a:solidFill>
              </a:rPr>
              <a:t> он становится секретарем </a:t>
            </a:r>
            <a:r>
              <a:rPr lang="ru-RU" dirty="0" smtClean="0">
                <a:solidFill>
                  <a:schemeClr val="bg1"/>
                </a:solidFill>
                <a:hlinkClick r:id="rId16" tooltip="Союз композиторов СССР"/>
              </a:rPr>
              <a:t>СК СССР</a:t>
            </a:r>
            <a:r>
              <a:rPr lang="ru-RU" dirty="0" smtClean="0">
                <a:solidFill>
                  <a:schemeClr val="bg1"/>
                </a:solidFill>
              </a:rPr>
              <a:t>, в </a:t>
            </a:r>
            <a:r>
              <a:rPr lang="ru-RU" dirty="0" smtClean="0">
                <a:solidFill>
                  <a:schemeClr val="bg1"/>
                </a:solidFill>
                <a:hlinkClick r:id="rId17" tooltip="1960"/>
              </a:rPr>
              <a:t>1960</a:t>
            </a:r>
            <a:r>
              <a:rPr lang="ru-RU" dirty="0" smtClean="0">
                <a:solidFill>
                  <a:schemeClr val="bg1"/>
                </a:solidFill>
              </a:rPr>
              <a:t> — </a:t>
            </a:r>
            <a:r>
              <a:rPr lang="ru-RU" dirty="0" smtClean="0">
                <a:solidFill>
                  <a:schemeClr val="bg1"/>
                </a:solidFill>
                <a:hlinkClick r:id="rId18" tooltip="Союз композиторов РСФСР"/>
              </a:rPr>
              <a:t>СК РСФСР</a:t>
            </a:r>
            <a:r>
              <a:rPr lang="ru-RU" dirty="0" smtClean="0">
                <a:solidFill>
                  <a:schemeClr val="bg1"/>
                </a:solidFill>
              </a:rPr>
              <a:t> (в </a:t>
            </a:r>
            <a:r>
              <a:rPr lang="ru-RU" dirty="0" smtClean="0">
                <a:solidFill>
                  <a:schemeClr val="bg1"/>
                </a:solidFill>
                <a:hlinkClick r:id="rId17" tooltip="1960"/>
              </a:rPr>
              <a:t>1960</a:t>
            </a:r>
            <a:r>
              <a:rPr lang="ru-RU" dirty="0" smtClean="0">
                <a:solidFill>
                  <a:schemeClr val="bg1"/>
                </a:solidFill>
              </a:rPr>
              <a:t>—</a:t>
            </a:r>
            <a:r>
              <a:rPr lang="ru-RU" dirty="0" smtClean="0">
                <a:solidFill>
                  <a:schemeClr val="bg1"/>
                </a:solidFill>
                <a:hlinkClick r:id="rId19" tooltip="1968"/>
              </a:rPr>
              <a:t>1968</a:t>
            </a:r>
            <a:r>
              <a:rPr lang="ru-RU" dirty="0" smtClean="0">
                <a:solidFill>
                  <a:schemeClr val="bg1"/>
                </a:solidFill>
              </a:rPr>
              <a:t> — первый секретарь). В том же </a:t>
            </a:r>
            <a:r>
              <a:rPr lang="ru-RU" dirty="0" smtClean="0">
                <a:solidFill>
                  <a:schemeClr val="bg1"/>
                </a:solidFill>
                <a:hlinkClick r:id="rId20" tooltip="1960 год"/>
              </a:rPr>
              <a:t>1960 году</a:t>
            </a:r>
            <a:r>
              <a:rPr lang="ru-RU" dirty="0" smtClean="0">
                <a:solidFill>
                  <a:schemeClr val="bg1"/>
                </a:solidFill>
              </a:rPr>
              <a:t> Шостакович вступает в </a:t>
            </a:r>
            <a:r>
              <a:rPr lang="ru-RU" dirty="0" smtClean="0">
                <a:solidFill>
                  <a:schemeClr val="bg1"/>
                </a:solidFill>
                <a:hlinkClick r:id="rId21" tooltip="КПСС"/>
              </a:rPr>
              <a:t>КПСС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 descr="C:\Users\Пк\Desktop\dmitriy-shostakovich.jpg"/>
          <p:cNvPicPr>
            <a:picLocks noChangeAspect="1" noChangeArrowheads="1"/>
          </p:cNvPicPr>
          <p:nvPr/>
        </p:nvPicPr>
        <p:blipFill>
          <a:blip r:embed="rId22"/>
          <a:srcRect/>
          <a:stretch>
            <a:fillRect/>
          </a:stretch>
        </p:blipFill>
        <p:spPr bwMode="auto">
          <a:xfrm>
            <a:off x="214282" y="1285860"/>
            <a:ext cx="4636751" cy="3875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47500" lnSpcReduction="20000"/>
          </a:bodyPr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85728"/>
            <a:ext cx="4038600" cy="6143668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/>
              <a:t>Пятидесятые годы начались для Шостаковича очень важной работой. Участвуя в качестве члена жюри на </a:t>
            </a:r>
            <a:r>
              <a:rPr lang="ru-RU" dirty="0" smtClean="0">
                <a:hlinkClick r:id="rId2" tooltip="Конкурс"/>
              </a:rPr>
              <a:t>Конкурсе</a:t>
            </a:r>
            <a:r>
              <a:rPr lang="ru-RU" dirty="0" smtClean="0"/>
              <a:t> имени Баха в </a:t>
            </a:r>
            <a:r>
              <a:rPr lang="ru-RU" dirty="0" smtClean="0">
                <a:hlinkClick r:id="rId3" tooltip="Лейпциг"/>
              </a:rPr>
              <a:t>Лейпциге</a:t>
            </a:r>
            <a:r>
              <a:rPr lang="ru-RU" dirty="0" smtClean="0"/>
              <a:t> осенью </a:t>
            </a:r>
            <a:r>
              <a:rPr lang="ru-RU" dirty="0" smtClean="0">
                <a:hlinkClick r:id="rId4" tooltip="1950 год"/>
              </a:rPr>
              <a:t>1950 года</a:t>
            </a:r>
            <a:r>
              <a:rPr lang="ru-RU" dirty="0" smtClean="0"/>
              <a:t>, композитор был настолько вдохновлён атмосферой города и музыкой его великого жителя — </a:t>
            </a:r>
            <a:r>
              <a:rPr lang="ru-RU" dirty="0" smtClean="0">
                <a:hlinkClick r:id="rId5" tooltip="Бах, Иоганн Себастьян"/>
              </a:rPr>
              <a:t>И. С. Баха</a:t>
            </a:r>
            <a:r>
              <a:rPr lang="ru-RU" dirty="0" smtClean="0"/>
              <a:t>, — что по приезде в Москву приступил к сочинению </a:t>
            </a:r>
            <a:r>
              <a:rPr lang="ru-RU" i="1" dirty="0" smtClean="0">
                <a:hlinkClick r:id="rId6" tooltip="24 прелюдии и фуги (Шостакович)"/>
              </a:rPr>
              <a:t>24 Прелюдий и Фуг</a:t>
            </a:r>
            <a:r>
              <a:rPr lang="ru-RU" dirty="0" smtClean="0"/>
              <a:t> для фортепиано.</a:t>
            </a:r>
          </a:p>
          <a:p>
            <a:r>
              <a:rPr lang="ru-RU" dirty="0" smtClean="0"/>
              <a:t>В </a:t>
            </a:r>
            <a:r>
              <a:rPr lang="ru-RU" dirty="0" smtClean="0">
                <a:hlinkClick r:id="rId7" tooltip="1954 год в музыке"/>
              </a:rPr>
              <a:t>1954 году</a:t>
            </a:r>
            <a:r>
              <a:rPr lang="ru-RU" dirty="0" smtClean="0"/>
              <a:t> пишет </a:t>
            </a:r>
            <a:r>
              <a:rPr lang="ru-RU" i="1" dirty="0" smtClean="0"/>
              <a:t>«Праздничную увертюру»</a:t>
            </a:r>
            <a:r>
              <a:rPr lang="ru-RU" dirty="0" smtClean="0"/>
              <a:t> к открытию </a:t>
            </a:r>
            <a:r>
              <a:rPr lang="ru-RU" dirty="0" smtClean="0">
                <a:hlinkClick r:id="rId8" tooltip="ВСХВ"/>
              </a:rPr>
              <a:t>ВСХВ</a:t>
            </a:r>
            <a:r>
              <a:rPr lang="ru-RU" dirty="0" smtClean="0"/>
              <a:t> и получает звание </a:t>
            </a:r>
            <a:r>
              <a:rPr lang="ru-RU" dirty="0" smtClean="0">
                <a:hlinkClick r:id="rId9" tooltip="Народный артист СССР"/>
              </a:rPr>
              <a:t>Народного артиста СССР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Многие произведения второй половины десятилетия проникнуты оптимизмом и неприсущей Шостаковичу ранее радостной игривостью. Таковы </a:t>
            </a:r>
            <a:r>
              <a:rPr lang="ru-RU" i="1" dirty="0" smtClean="0"/>
              <a:t>6-й Струнный квартет</a:t>
            </a:r>
            <a:r>
              <a:rPr lang="ru-RU" dirty="0" smtClean="0"/>
              <a:t> (</a:t>
            </a:r>
            <a:r>
              <a:rPr lang="ru-RU" dirty="0" smtClean="0">
                <a:hlinkClick r:id="rId10" tooltip="1956 в музыке"/>
              </a:rPr>
              <a:t>1956</a:t>
            </a:r>
            <a:r>
              <a:rPr lang="ru-RU" dirty="0" smtClean="0"/>
              <a:t>), Второй концерт для фортепиано с оркестром (</a:t>
            </a:r>
            <a:r>
              <a:rPr lang="ru-RU" dirty="0" smtClean="0">
                <a:hlinkClick r:id="rId11" tooltip="1957 год в музыке"/>
              </a:rPr>
              <a:t>1957</a:t>
            </a:r>
            <a:r>
              <a:rPr lang="ru-RU" dirty="0" smtClean="0"/>
              <a:t>), оперетта </a:t>
            </a:r>
            <a:r>
              <a:rPr lang="ru-RU" i="1" dirty="0" smtClean="0"/>
              <a:t>«Москва, </a:t>
            </a:r>
            <a:r>
              <a:rPr lang="ru-RU" i="1" dirty="0" err="1" smtClean="0"/>
              <a:t>Черёмушки</a:t>
            </a:r>
            <a:r>
              <a:rPr lang="ru-RU" i="1" dirty="0" smtClean="0"/>
              <a:t>»</a:t>
            </a:r>
            <a:r>
              <a:rPr lang="ru-RU" dirty="0" smtClean="0"/>
              <a:t>. В этом же году, композитор создаёт </a:t>
            </a:r>
            <a:r>
              <a:rPr lang="ru-RU" dirty="0" smtClean="0">
                <a:hlinkClick r:id="rId12" tooltip="Симфония № 11 (Шостакович)"/>
              </a:rPr>
              <a:t>11-ю Симфонию</a:t>
            </a:r>
            <a:r>
              <a:rPr lang="ru-RU" dirty="0" smtClean="0"/>
              <a:t>, назвав её</a:t>
            </a:r>
            <a:r>
              <a:rPr lang="ru-RU" i="1" dirty="0" smtClean="0"/>
              <a:t>«1905 год»</a:t>
            </a:r>
            <a:r>
              <a:rPr lang="ru-RU" dirty="0" smtClean="0"/>
              <a:t>, продолжает работу в жанре инструментального концерта: </a:t>
            </a:r>
            <a:r>
              <a:rPr lang="ru-RU" i="1" dirty="0" smtClean="0"/>
              <a:t>Первый концерт для виолончели с оркестром</a:t>
            </a:r>
            <a:r>
              <a:rPr lang="ru-RU" dirty="0" smtClean="0"/>
              <a:t> (</a:t>
            </a:r>
            <a:r>
              <a:rPr lang="ru-RU" dirty="0" smtClean="0">
                <a:hlinkClick r:id="rId13" tooltip="1959 год в музыке"/>
              </a:rPr>
              <a:t>1959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В эти годы начинается сближение Шостаковича с официальными органами власти. В </a:t>
            </a:r>
            <a:r>
              <a:rPr lang="ru-RU" dirty="0" smtClean="0">
                <a:hlinkClick r:id="rId14" tooltip="1957 год"/>
              </a:rPr>
              <a:t>1957 году</a:t>
            </a:r>
            <a:r>
              <a:rPr lang="ru-RU" dirty="0" smtClean="0"/>
              <a:t> он становится секретарем </a:t>
            </a:r>
            <a:r>
              <a:rPr lang="ru-RU" dirty="0" smtClean="0">
                <a:hlinkClick r:id="rId15" tooltip="Союз композиторов СССР"/>
              </a:rPr>
              <a:t>СК СССР</a:t>
            </a:r>
            <a:r>
              <a:rPr lang="ru-RU" dirty="0" smtClean="0"/>
              <a:t>, в </a:t>
            </a:r>
            <a:r>
              <a:rPr lang="ru-RU" dirty="0" smtClean="0">
                <a:hlinkClick r:id="rId16" tooltip="1960"/>
              </a:rPr>
              <a:t>1960</a:t>
            </a:r>
            <a:r>
              <a:rPr lang="ru-RU" dirty="0" smtClean="0"/>
              <a:t> — </a:t>
            </a:r>
            <a:r>
              <a:rPr lang="ru-RU" dirty="0" smtClean="0">
                <a:hlinkClick r:id="rId17" tooltip="Союз композиторов РСФСР"/>
              </a:rPr>
              <a:t>СК РСФСР</a:t>
            </a:r>
            <a:r>
              <a:rPr lang="ru-RU" dirty="0" smtClean="0"/>
              <a:t> (в </a:t>
            </a:r>
            <a:r>
              <a:rPr lang="ru-RU" dirty="0" smtClean="0">
                <a:hlinkClick r:id="rId16" tooltip="1960"/>
              </a:rPr>
              <a:t>1960</a:t>
            </a:r>
            <a:r>
              <a:rPr lang="ru-RU" dirty="0" smtClean="0"/>
              <a:t>—</a:t>
            </a:r>
            <a:r>
              <a:rPr lang="ru-RU" dirty="0" smtClean="0">
                <a:hlinkClick r:id="rId18" tooltip="1968"/>
              </a:rPr>
              <a:t>1968</a:t>
            </a:r>
            <a:r>
              <a:rPr lang="ru-RU" dirty="0" smtClean="0"/>
              <a:t> — первый секретарь). В том же </a:t>
            </a:r>
            <a:r>
              <a:rPr lang="ru-RU" dirty="0" smtClean="0">
                <a:hlinkClick r:id="rId19" tooltip="1960 год"/>
              </a:rPr>
              <a:t>1960 году</a:t>
            </a:r>
            <a:r>
              <a:rPr lang="ru-RU" dirty="0" smtClean="0"/>
              <a:t> Шостакович вступает в </a:t>
            </a:r>
            <a:r>
              <a:rPr lang="ru-RU" dirty="0" smtClean="0">
                <a:hlinkClick r:id="rId20" tooltip="КПСС"/>
              </a:rPr>
              <a:t>КПСС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146" name="Picture 2" descr="C:\Users\Пк\Desktop\260px-Prokofiev_shostakovich_khachaturian.jpg"/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500034" y="1000108"/>
            <a:ext cx="414340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normAutofit fontScale="47500" lnSpcReduction="2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В эти годы композитором созданы вокальные циклы на стихи М. </a:t>
            </a:r>
            <a:r>
              <a:rPr lang="ru-RU" dirty="0" smtClean="0">
                <a:solidFill>
                  <a:schemeClr val="bg1"/>
                </a:solidFill>
              </a:rPr>
              <a:t>И. Цветаевой и</a:t>
            </a:r>
            <a:r>
              <a:rPr lang="ru-RU" dirty="0" smtClean="0">
                <a:solidFill>
                  <a:schemeClr val="bg1"/>
                </a:solidFill>
              </a:rPr>
              <a:t> Микеланджело, 13-й (1969—1970), 14-й (1973) и 15-й (1974) струнные квартеты и </a:t>
            </a:r>
            <a:r>
              <a:rPr lang="ru-RU" i="1" dirty="0" smtClean="0">
                <a:solidFill>
                  <a:schemeClr val="bg1"/>
                </a:solidFill>
              </a:rPr>
              <a:t>Симфония № 15</a:t>
            </a:r>
            <a:r>
              <a:rPr lang="ru-RU" dirty="0" smtClean="0">
                <a:solidFill>
                  <a:schemeClr val="bg1"/>
                </a:solidFill>
              </a:rPr>
              <a:t>, сочинение, отличающееся настроением задумчивости, ностальгии, воспоминаний. Шостакович использует в музыке симфонии цитаты из увертюры Дж. </a:t>
            </a:r>
            <a:r>
              <a:rPr lang="ru-RU" dirty="0" smtClean="0">
                <a:solidFill>
                  <a:schemeClr val="bg1"/>
                </a:solidFill>
              </a:rPr>
              <a:t>Россини к </a:t>
            </a:r>
            <a:r>
              <a:rPr lang="ru-RU" dirty="0" smtClean="0">
                <a:solidFill>
                  <a:schemeClr val="bg1"/>
                </a:solidFill>
              </a:rPr>
              <a:t>опере «Вильгельм </a:t>
            </a:r>
            <a:r>
              <a:rPr lang="ru-RU" dirty="0" smtClean="0">
                <a:solidFill>
                  <a:schemeClr val="bg1"/>
                </a:solidFill>
              </a:rPr>
              <a:t>Телль»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и </a:t>
            </a:r>
            <a:r>
              <a:rPr lang="ru-RU" dirty="0" smtClean="0">
                <a:solidFill>
                  <a:schemeClr val="bg1"/>
                </a:solidFill>
              </a:rPr>
              <a:t>тему судьбы из оперной тетралогии Р. </a:t>
            </a:r>
            <a:r>
              <a:rPr lang="ru-RU" dirty="0" smtClean="0">
                <a:solidFill>
                  <a:schemeClr val="bg1"/>
                </a:solidFill>
              </a:rPr>
              <a:t>Вагнера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«Кольцо </a:t>
            </a:r>
            <a:r>
              <a:rPr lang="ru-RU" dirty="0" err="1" smtClean="0">
                <a:solidFill>
                  <a:schemeClr val="bg1"/>
                </a:solidFill>
              </a:rPr>
              <a:t>Нибелунга</a:t>
            </a:r>
            <a:r>
              <a:rPr lang="ru-RU" dirty="0" smtClean="0">
                <a:solidFill>
                  <a:schemeClr val="bg1"/>
                </a:solidFill>
              </a:rPr>
              <a:t>», а также музыкальные аллюзии на музыку М. И. Глинки, Г. </a:t>
            </a:r>
            <a:r>
              <a:rPr lang="ru-RU" dirty="0" smtClean="0">
                <a:solidFill>
                  <a:schemeClr val="bg1"/>
                </a:solidFill>
              </a:rPr>
              <a:t>Малера и </a:t>
            </a:r>
            <a:r>
              <a:rPr lang="ru-RU" dirty="0" smtClean="0">
                <a:solidFill>
                  <a:schemeClr val="bg1"/>
                </a:solidFill>
              </a:rPr>
              <a:t>свою собственную. Симфония была создана летом </a:t>
            </a:r>
            <a:r>
              <a:rPr lang="ru-RU" dirty="0" smtClean="0">
                <a:solidFill>
                  <a:schemeClr val="bg1"/>
                </a:solidFill>
              </a:rPr>
              <a:t>1971 года</a:t>
            </a:r>
            <a:r>
              <a:rPr lang="ru-RU" dirty="0" smtClean="0">
                <a:solidFill>
                  <a:schemeClr val="bg1"/>
                </a:solidFill>
              </a:rPr>
              <a:t>, премьера состоялась 8 января 1972 года. Последним сочинением Шостаковича стала </a:t>
            </a:r>
            <a:r>
              <a:rPr lang="ru-RU" i="1" dirty="0" smtClean="0">
                <a:solidFill>
                  <a:schemeClr val="bg1"/>
                </a:solidFill>
              </a:rPr>
              <a:t>Соната для альта и </a:t>
            </a:r>
            <a:r>
              <a:rPr lang="ru-RU" i="1" dirty="0" smtClean="0">
                <a:solidFill>
                  <a:schemeClr val="bg1"/>
                </a:solidFill>
              </a:rPr>
              <a:t>фортепиано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В последние несколько лет своей жизни композитор сильно болел, страдая от </a:t>
            </a:r>
            <a:r>
              <a:rPr lang="ru-RU" dirty="0" smtClean="0">
                <a:solidFill>
                  <a:schemeClr val="bg1"/>
                </a:solidFill>
              </a:rPr>
              <a:t>рака </a:t>
            </a:r>
            <a:r>
              <a:rPr lang="ru-RU" dirty="0" smtClean="0">
                <a:solidFill>
                  <a:schemeClr val="bg1"/>
                </a:solidFill>
              </a:rPr>
              <a:t>лёгких. Дмитрий Шостакович умер в Москве 9 августа 1975 года и был похоронен, вопреки завещанию, на столичном Новодевичьем кладбище</a:t>
            </a:r>
          </a:p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Пк\Desktop\250px-DmitriSjostakovitsj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1500174"/>
            <a:ext cx="4205896" cy="2674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E1E1E1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E1E1E1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E1E1E1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E1E1E1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E1E1E1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E1E1E1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Техническая">
  <a:themeElements>
    <a:clrScheme name="Стандартная">
      <a:dk1>
        <a:sysClr val="windowText" lastClr="000000"/>
      </a:dk1>
      <a:lt1>
        <a:sysClr val="window" lastClr="E1E1E1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E1E1E1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E1E1E1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3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E1E1E1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108</Words>
  <PresentationFormat>Экран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Изящная</vt:lpstr>
      <vt:lpstr>Аспект</vt:lpstr>
      <vt:lpstr>Трек</vt:lpstr>
      <vt:lpstr>Техническая</vt:lpstr>
      <vt:lpstr>Апекс</vt:lpstr>
      <vt:lpstr>Открытая</vt:lpstr>
      <vt:lpstr>1_Техническая</vt:lpstr>
      <vt:lpstr>Дмитрий Шостакович</vt:lpstr>
      <vt:lpstr>Слайд 2</vt:lpstr>
      <vt:lpstr>Детство и юность </vt:lpstr>
      <vt:lpstr>Слайд 4</vt:lpstr>
      <vt:lpstr>Слайд 5</vt:lpstr>
      <vt:lpstr>Слайд 6</vt:lpstr>
      <vt:lpstr>Слайд 7</vt:lpstr>
      <vt:lpstr>Слайд 8</vt:lpstr>
      <vt:lpstr>Слайд 9</vt:lpstr>
      <vt:lpstr>Награды и премии</vt:lpstr>
      <vt:lpstr>Основные произведения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Дмитрий Шостакович</dc:title>
  <dc:creator>Пк</dc:creator>
  <cp:lastModifiedBy>Пк</cp:lastModifiedBy>
  <cp:revision>3</cp:revision>
  <dcterms:created xsi:type="dcterms:W3CDTF">2014-05-18T19:05:28Z</dcterms:created>
  <dcterms:modified xsi:type="dcterms:W3CDTF">2014-05-18T19:33:20Z</dcterms:modified>
</cp:coreProperties>
</file>