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2" r:id="rId2"/>
    <p:sldId id="256" r:id="rId3"/>
    <p:sldId id="257" r:id="rId4"/>
    <p:sldId id="261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5E3D23-2A4C-412C-8C19-BE18DA21784B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566F02-8B58-4DD6-9CAD-F3D88FF2F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13" y="1773238"/>
            <a:ext cx="9120187" cy="4651375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uk-UA" sz="4800" b="1" dirty="0" smtClean="0">
                <a:solidFill>
                  <a:srgbClr val="E30B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Громадянське суспільство </a:t>
            </a:r>
            <a:r>
              <a:rPr lang="uk-UA" dirty="0" err="1" smtClean="0"/>
              <a:t>–</a:t>
            </a:r>
            <a:r>
              <a:rPr lang="uk-UA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сукупність існуючих в суспільстві відносин, що не є державно-політичними і перебувають поза сферою впливу держави. 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5" name="Picture 2" descr="https://encrypted-tbn1.gstatic.com/images?q=tbn:ANd9GcT1FZDvT0gRJCD4qKbmRys6WqfYtUH-p3XIpv-EPgcmGT5FHvSh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2700" y="115888"/>
            <a:ext cx="1960563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https://encrypted-tbn0.gstatic.com/images?q=tbn:ANd9GcS27mvlO2NW1X2MDCDErkGcg-HP9tDjpyiFrfkjRxey6jWWwCic5w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1546"/>
          <a:stretch>
            <a:fillRect/>
          </a:stretch>
        </p:blipFill>
        <p:spPr bwMode="auto">
          <a:xfrm>
            <a:off x="6224588" y="36513"/>
            <a:ext cx="28956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" descr="http://www.ucipr.kiev.ua/fotos/newsfoto_4136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0225" y="-134938"/>
            <a:ext cx="2105025" cy="190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err="1"/>
              <a:t>Громадянське</a:t>
            </a:r>
            <a:r>
              <a:rPr lang="ru-RU" b="1" dirty="0"/>
              <a:t> </a:t>
            </a:r>
            <a:r>
              <a:rPr lang="ru-RU" b="1" dirty="0" err="1"/>
              <a:t>суспільство</a:t>
            </a:r>
            <a:endParaRPr lang="ru-RU" dirty="0"/>
          </a:p>
        </p:txBody>
      </p:sp>
      <p:pic>
        <p:nvPicPr>
          <p:cNvPr id="5" name="Содержимое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3116"/>
            <a:ext cx="4286280" cy="28575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72000" y="171448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 smtClean="0"/>
              <a:t>Громадянське суспільство — це сфера самовияву вільних громадян і добровільно сформованих асоціацій і організацій, обмежених відповідними законами від прямого втручання і довільної регламентації з боку державної влади. 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164288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36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Громадянське</a:t>
            </a:r>
            <a:r>
              <a:rPr lang="ru-RU" sz="3600" b="1" dirty="0"/>
              <a:t> </a:t>
            </a:r>
            <a:r>
              <a:rPr lang="ru-RU" sz="3600" b="1" dirty="0" err="1" smtClean="0"/>
              <a:t>суспільство</a:t>
            </a:r>
            <a:r>
              <a:rPr lang="ru-RU" sz="3600" b="1" dirty="0" smtClean="0"/>
              <a:t>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97152"/>
          </a:xfrm>
        </p:spPr>
        <p:txBody>
          <a:bodyPr>
            <a:noAutofit/>
          </a:bodyPr>
          <a:lstStyle/>
          <a:p>
            <a:r>
              <a:rPr lang="ru-RU" sz="2200" dirty="0" err="1"/>
              <a:t>є</a:t>
            </a:r>
            <a:r>
              <a:rPr lang="ru-RU" sz="2200" dirty="0"/>
              <a:t> </a:t>
            </a:r>
            <a:r>
              <a:rPr lang="ru-RU" sz="2200" dirty="0" err="1"/>
              <a:t>сукупністю</a:t>
            </a:r>
            <a:r>
              <a:rPr lang="ru-RU" sz="2200" dirty="0"/>
              <a:t> </a:t>
            </a:r>
            <a:r>
              <a:rPr lang="ru-RU" sz="2200" dirty="0" err="1"/>
              <a:t>міжособових</a:t>
            </a:r>
            <a:r>
              <a:rPr lang="ru-RU" sz="2200" dirty="0"/>
              <a:t> </a:t>
            </a:r>
            <a:r>
              <a:rPr lang="ru-RU" sz="2200" dirty="0" err="1"/>
              <a:t>відносин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сімейних</a:t>
            </a:r>
            <a:r>
              <a:rPr lang="ru-RU" sz="2200" dirty="0"/>
              <a:t>, </a:t>
            </a:r>
            <a:r>
              <a:rPr lang="ru-RU" sz="2200" dirty="0" err="1"/>
              <a:t>суспільних</a:t>
            </a:r>
            <a:r>
              <a:rPr lang="ru-RU" sz="2200" dirty="0"/>
              <a:t>, </a:t>
            </a:r>
            <a:r>
              <a:rPr lang="ru-RU" sz="2200" dirty="0" err="1"/>
              <a:t>економічних</a:t>
            </a:r>
            <a:r>
              <a:rPr lang="ru-RU" sz="2200" dirty="0"/>
              <a:t>, </a:t>
            </a:r>
            <a:r>
              <a:rPr lang="ru-RU" sz="2200" dirty="0" err="1"/>
              <a:t>культурних</a:t>
            </a:r>
            <a:r>
              <a:rPr lang="ru-RU" sz="2200" dirty="0"/>
              <a:t>, </a:t>
            </a:r>
            <a:r>
              <a:rPr lang="ru-RU" sz="2200" dirty="0" err="1"/>
              <a:t>релігійних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інших</a:t>
            </a:r>
            <a:r>
              <a:rPr lang="ru-RU" sz="2200" dirty="0"/>
              <a:t> структур,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розвиваються</a:t>
            </a:r>
            <a:r>
              <a:rPr lang="ru-RU" sz="2200" dirty="0"/>
              <a:t> в </a:t>
            </a:r>
            <a:r>
              <a:rPr lang="ru-RU" sz="2200" dirty="0" err="1"/>
              <a:t>суспільстві</a:t>
            </a:r>
            <a:r>
              <a:rPr lang="ru-RU" sz="2200" dirty="0"/>
              <a:t> </a:t>
            </a:r>
            <a:r>
              <a:rPr lang="ru-RU" sz="2200" dirty="0" err="1"/>
              <a:t>зовні</a:t>
            </a:r>
            <a:r>
              <a:rPr lang="ru-RU" sz="2200" dirty="0"/>
              <a:t> </a:t>
            </a:r>
            <a:r>
              <a:rPr lang="ru-RU" sz="2200" dirty="0" err="1" smtClean="0"/>
              <a:t>кордонів</a:t>
            </a:r>
            <a:r>
              <a:rPr lang="ru-RU" sz="2200" dirty="0" smtClean="0"/>
              <a:t> </a:t>
            </a:r>
            <a:r>
              <a:rPr lang="ru-RU" sz="2200" dirty="0" err="1"/>
              <a:t>і</a:t>
            </a:r>
            <a:r>
              <a:rPr lang="ru-RU" sz="2200" dirty="0"/>
              <a:t> без </a:t>
            </a:r>
            <a:r>
              <a:rPr lang="ru-RU" sz="2200" dirty="0" err="1"/>
              <a:t>втручання</a:t>
            </a:r>
            <a:r>
              <a:rPr lang="ru-RU" sz="2200" dirty="0"/>
              <a:t> </a:t>
            </a:r>
            <a:r>
              <a:rPr lang="ru-RU" sz="2200" dirty="0" err="1"/>
              <a:t>держави</a:t>
            </a:r>
            <a:r>
              <a:rPr lang="ru-RU" sz="2200" dirty="0" smtClean="0"/>
              <a:t>.   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 err="1"/>
              <a:t>предстає</a:t>
            </a:r>
            <a:r>
              <a:rPr lang="ru-RU" sz="2200" dirty="0"/>
              <a:t> у </a:t>
            </a:r>
            <a:r>
              <a:rPr lang="ru-RU" sz="2200" dirty="0" err="1"/>
              <a:t>вигляді</a:t>
            </a:r>
            <a:r>
              <a:rPr lang="ru-RU" sz="2200" dirty="0"/>
              <a:t> </a:t>
            </a:r>
            <a:r>
              <a:rPr lang="ru-RU" sz="2200" dirty="0" err="1"/>
              <a:t>соціального</a:t>
            </a:r>
            <a:r>
              <a:rPr lang="ru-RU" sz="2200" dirty="0"/>
              <a:t>, </a:t>
            </a:r>
            <a:r>
              <a:rPr lang="ru-RU" sz="2200" dirty="0" err="1"/>
              <a:t>економічного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культурного простору, в </a:t>
            </a:r>
            <a:r>
              <a:rPr lang="ru-RU" sz="2200" dirty="0" err="1"/>
              <a:t>якому</a:t>
            </a:r>
            <a:r>
              <a:rPr lang="ru-RU" sz="2200" dirty="0"/>
              <a:t> </a:t>
            </a:r>
            <a:r>
              <a:rPr lang="ru-RU" sz="2200" dirty="0" err="1"/>
              <a:t>взаємодіють</a:t>
            </a:r>
            <a:r>
              <a:rPr lang="ru-RU" sz="2200" dirty="0"/>
              <a:t> </a:t>
            </a:r>
            <a:r>
              <a:rPr lang="ru-RU" sz="2200" dirty="0" err="1"/>
              <a:t>вільні</a:t>
            </a:r>
            <a:r>
              <a:rPr lang="ru-RU" sz="2200" dirty="0"/>
              <a:t> </a:t>
            </a:r>
            <a:r>
              <a:rPr lang="ru-RU" sz="2200" dirty="0" err="1"/>
              <a:t>індивіди</a:t>
            </a:r>
            <a:r>
              <a:rPr lang="ru-RU" sz="2200" dirty="0"/>
              <a:t>, </a:t>
            </a:r>
            <a:r>
              <a:rPr lang="ru-RU" sz="2200" dirty="0" err="1"/>
              <a:t>реалізовуючі</a:t>
            </a:r>
            <a:r>
              <a:rPr lang="ru-RU" sz="2200" dirty="0"/>
              <a:t> </a:t>
            </a:r>
            <a:r>
              <a:rPr lang="ru-RU" sz="2200" dirty="0" err="1"/>
              <a:t>приватні</a:t>
            </a:r>
            <a:r>
              <a:rPr lang="ru-RU" sz="2200" dirty="0"/>
              <a:t> </a:t>
            </a:r>
            <a:r>
              <a:rPr lang="ru-RU" sz="2200" dirty="0" err="1"/>
              <a:t>інтереси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здійснюючі</a:t>
            </a:r>
            <a:r>
              <a:rPr lang="ru-RU" sz="2200" dirty="0"/>
              <a:t> </a:t>
            </a:r>
            <a:r>
              <a:rPr lang="ru-RU" sz="2200" dirty="0" err="1"/>
              <a:t>індивідуальний</a:t>
            </a:r>
            <a:r>
              <a:rPr lang="ru-RU" sz="2200" dirty="0"/>
              <a:t> </a:t>
            </a:r>
            <a:r>
              <a:rPr lang="ru-RU" sz="2200" dirty="0" err="1"/>
              <a:t>вибір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/>
              <a:t> </a:t>
            </a:r>
            <a:r>
              <a:rPr lang="ru-RU" sz="2200" dirty="0" err="1"/>
              <a:t>це</a:t>
            </a:r>
            <a:r>
              <a:rPr lang="ru-RU" sz="2200" dirty="0"/>
              <a:t> сфера </a:t>
            </a:r>
            <a:r>
              <a:rPr lang="ru-RU" sz="2200" dirty="0" err="1"/>
              <a:t>недержавних</a:t>
            </a:r>
            <a:r>
              <a:rPr lang="ru-RU" sz="2200" dirty="0"/>
              <a:t> </a:t>
            </a:r>
            <a:r>
              <a:rPr lang="ru-RU" sz="2200" dirty="0" err="1"/>
              <a:t>суспільних</a:t>
            </a:r>
            <a:r>
              <a:rPr lang="ru-RU" sz="2200" dirty="0"/>
              <a:t> </a:t>
            </a:r>
            <a:r>
              <a:rPr lang="ru-RU" sz="2200" dirty="0" err="1"/>
              <a:t>інститутів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відносин</a:t>
            </a:r>
            <a:r>
              <a:rPr lang="ru-RU" sz="2200" dirty="0"/>
              <a:t>, </a:t>
            </a:r>
            <a:r>
              <a:rPr lang="ru-RU" sz="2200" dirty="0" err="1"/>
              <a:t>сфера</a:t>
            </a:r>
            <a:r>
              <a:rPr lang="ru-RU" sz="2200" dirty="0"/>
              <a:t> </a:t>
            </a:r>
            <a:r>
              <a:rPr lang="ru-RU" sz="2200" dirty="0" err="1"/>
              <a:t>непримусової</a:t>
            </a:r>
            <a:r>
              <a:rPr lang="ru-RU" sz="2200" dirty="0"/>
              <a:t> </a:t>
            </a:r>
            <a:r>
              <a:rPr lang="ru-RU" sz="2200" dirty="0" err="1"/>
              <a:t>людської</a:t>
            </a:r>
            <a:r>
              <a:rPr lang="ru-RU" sz="2200" dirty="0"/>
              <a:t> </a:t>
            </a:r>
            <a:r>
              <a:rPr lang="ru-RU" sz="2200" dirty="0" err="1"/>
              <a:t>солідарності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 err="1"/>
              <a:t>це</a:t>
            </a:r>
            <a:r>
              <a:rPr lang="ru-RU" sz="2200" dirty="0"/>
              <a:t> сфера </a:t>
            </a:r>
            <a:r>
              <a:rPr lang="ru-RU" sz="2200" dirty="0" err="1"/>
              <a:t>самовиявлення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реалізації</a:t>
            </a:r>
            <a:r>
              <a:rPr lang="ru-RU" sz="2200" dirty="0"/>
              <a:t> потреб та </a:t>
            </a:r>
            <a:r>
              <a:rPr lang="ru-RU" sz="2200" dirty="0" err="1"/>
              <a:t>інтересів</a:t>
            </a:r>
            <a:r>
              <a:rPr lang="ru-RU" sz="2200" dirty="0"/>
              <a:t> </a:t>
            </a:r>
            <a:r>
              <a:rPr lang="ru-RU" sz="2200" dirty="0" err="1"/>
              <a:t>вільних</a:t>
            </a:r>
            <a:r>
              <a:rPr lang="ru-RU" sz="2200" dirty="0"/>
              <a:t> </a:t>
            </a:r>
            <a:r>
              <a:rPr lang="ru-RU" sz="2200" dirty="0" err="1"/>
              <a:t>індивідів</a:t>
            </a:r>
            <a:r>
              <a:rPr lang="ru-RU" sz="2200" dirty="0"/>
              <a:t> через систему </a:t>
            </a:r>
            <a:r>
              <a:rPr lang="ru-RU" sz="2200" dirty="0" err="1"/>
              <a:t>відносин</a:t>
            </a:r>
            <a:r>
              <a:rPr lang="ru-RU" sz="2200" dirty="0"/>
              <a:t> (</a:t>
            </a:r>
            <a:r>
              <a:rPr lang="ru-RU" sz="2200" dirty="0" err="1"/>
              <a:t>економічних</a:t>
            </a:r>
            <a:r>
              <a:rPr lang="ru-RU" sz="2200" dirty="0"/>
              <a:t>, </a:t>
            </a:r>
            <a:r>
              <a:rPr lang="ru-RU" sz="2200" dirty="0" err="1"/>
              <a:t>соціальних</a:t>
            </a:r>
            <a:r>
              <a:rPr lang="ru-RU" sz="2200" dirty="0"/>
              <a:t>, </a:t>
            </a:r>
            <a:r>
              <a:rPr lang="ru-RU" sz="2200" dirty="0" err="1"/>
              <a:t>релігійних</a:t>
            </a:r>
            <a:r>
              <a:rPr lang="ru-RU" sz="2200" dirty="0"/>
              <a:t>, </a:t>
            </a:r>
            <a:r>
              <a:rPr lang="ru-RU" sz="2200" dirty="0" err="1"/>
              <a:t>національних</a:t>
            </a:r>
            <a:r>
              <a:rPr lang="ru-RU" sz="2200" dirty="0"/>
              <a:t>, </a:t>
            </a:r>
            <a:r>
              <a:rPr lang="ru-RU" sz="2200" dirty="0" err="1"/>
              <a:t>духовних</a:t>
            </a:r>
            <a:r>
              <a:rPr lang="ru-RU" sz="2200" dirty="0"/>
              <a:t>, </a:t>
            </a:r>
            <a:r>
              <a:rPr lang="ru-RU" sz="2200" dirty="0" err="1"/>
              <a:t>культурних</a:t>
            </a:r>
            <a:r>
              <a:rPr lang="ru-RU" sz="2200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571184" cy="634082"/>
          </a:xfrm>
        </p:spPr>
        <p:txBody>
          <a:bodyPr>
            <a:normAutofit fontScale="90000"/>
          </a:bodyPr>
          <a:lstStyle/>
          <a:p>
            <a:r>
              <a:rPr lang="ru-RU" sz="2800" b="1" dirty="0" err="1"/>
              <a:t>Головні</a:t>
            </a:r>
            <a:r>
              <a:rPr lang="ru-RU" sz="2800" b="1" dirty="0"/>
              <a:t> </a:t>
            </a:r>
            <a:r>
              <a:rPr lang="ru-RU" sz="2800" b="1" dirty="0" err="1"/>
              <a:t>ознаки</a:t>
            </a:r>
            <a:r>
              <a:rPr lang="ru-RU" sz="2800" dirty="0"/>
              <a:t> </a:t>
            </a:r>
            <a:r>
              <a:rPr lang="ru-RU" sz="2800" dirty="0" err="1"/>
              <a:t>громадянського</a:t>
            </a:r>
            <a:r>
              <a:rPr lang="ru-RU" sz="2800" dirty="0"/>
              <a:t> </a:t>
            </a:r>
            <a:r>
              <a:rPr lang="ru-RU" sz="2800" dirty="0" err="1"/>
              <a:t>суспільства</a:t>
            </a:r>
            <a:r>
              <a:rPr lang="ru-RU" sz="2800" dirty="0"/>
              <a:t>:</a:t>
            </a:r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5310000"/>
            <a:ext cx="6417159" cy="1548000"/>
          </a:xfrm>
        </p:spPr>
      </p:pic>
      <p:sp>
        <p:nvSpPr>
          <p:cNvPr id="1026" name="AutoShape 2" descr="http://lib.mdpu.org.ua/e-book/politologiya/eBook/modul_1/1x1.gif"/>
          <p:cNvSpPr>
            <a:spLocks noChangeAspect="1" noChangeArrowheads="1"/>
          </p:cNvSpPr>
          <p:nvPr/>
        </p:nvSpPr>
        <p:spPr bwMode="auto">
          <a:xfrm>
            <a:off x="138113" y="-892175"/>
            <a:ext cx="190500" cy="76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548680"/>
            <a:ext cx="9144000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розмежування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компетенції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незалежність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інститутів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громадянського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в рамках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своєї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компетенції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демократія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плюралізм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політичній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сфері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ринкова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економіка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, основу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якої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складають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недержавні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підприємства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середній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клас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соціальна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основа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громадянського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правова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держава,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пріоритет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прав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свобод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індивіда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перед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інтересами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ідеологічний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політичний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плюралізм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свобода слова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засобів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масової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інформації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57166"/>
            <a:ext cx="7572428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громадянського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суспільства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складного </a:t>
            </a:r>
            <a:r>
              <a:rPr lang="ru-RU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явища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своя структура, яку </a:t>
            </a:r>
            <a:r>
              <a:rPr lang="ru-RU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складають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sz="28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uk-UA" sz="2400" dirty="0" smtClean="0"/>
              <a:t>вільні</a:t>
            </a:r>
            <a:r>
              <a:rPr lang="uk-UA" sz="2400" dirty="0" smtClean="0"/>
              <a:t>, рівноправні, самостійні </a:t>
            </a:r>
            <a:r>
              <a:rPr lang="uk-UA" sz="2400" dirty="0" smtClean="0"/>
              <a:t>індивіди. </a:t>
            </a:r>
            <a:r>
              <a:rPr lang="uk-UA" sz="2400" dirty="0" smtClean="0"/>
              <a:t>В особистісному відношенні член громадянського суспільства – це вільна людина, яка володіє почуттям особистої гідності. В економічному плані її самостійність виявляється в тому, що вона постає одночасно як власник і як </a:t>
            </a:r>
            <a:r>
              <a:rPr lang="uk-UA" sz="2400" dirty="0" smtClean="0"/>
              <a:t>трудівник.</a:t>
            </a:r>
            <a:endParaRPr lang="uk-UA" sz="2400" dirty="0" smtClean="0"/>
          </a:p>
          <a:p>
            <a:endParaRPr lang="uk-UA" sz="2400" dirty="0" smtClean="0"/>
          </a:p>
          <a:p>
            <a:r>
              <a:rPr lang="ru-RU" sz="2400" dirty="0" err="1" smtClean="0"/>
              <a:t>недержавні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об’єднання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громадян</a:t>
            </a:r>
            <a:r>
              <a:rPr lang="ru-RU" sz="2400" b="1" dirty="0" smtClean="0"/>
              <a:t> </a:t>
            </a:r>
            <a:r>
              <a:rPr lang="ru-RU" sz="2400" dirty="0" smtClean="0"/>
              <a:t>(родина, </a:t>
            </a:r>
            <a:r>
              <a:rPr lang="ru-RU" sz="2400" dirty="0" err="1" smtClean="0"/>
              <a:t>церква</a:t>
            </a:r>
            <a:r>
              <a:rPr lang="ru-RU" sz="2400" dirty="0" smtClean="0"/>
              <a:t>, </a:t>
            </a:r>
            <a:r>
              <a:rPr lang="ru-RU" sz="2400" dirty="0" err="1" smtClean="0"/>
              <a:t>партії</a:t>
            </a:r>
            <a:r>
              <a:rPr lang="ru-RU" sz="2400" dirty="0" smtClean="0"/>
              <a:t>, </a:t>
            </a:r>
            <a:r>
              <a:rPr lang="ru-RU" sz="2400" dirty="0" err="1" smtClean="0"/>
              <a:t>профспілки</a:t>
            </a:r>
            <a:r>
              <a:rPr lang="ru-RU" sz="2400" dirty="0" smtClean="0"/>
              <a:t>, клуби, </a:t>
            </a:r>
            <a:r>
              <a:rPr lang="ru-RU" sz="2400" dirty="0" err="1" smtClean="0"/>
              <a:t>рухи</a:t>
            </a:r>
            <a:r>
              <a:rPr lang="ru-RU" sz="2400" dirty="0" smtClean="0"/>
              <a:t>).</a:t>
            </a:r>
            <a:r>
              <a:rPr lang="uk-UA" sz="2400" dirty="0" smtClean="0"/>
              <a:t> </a:t>
            </a:r>
            <a:r>
              <a:rPr lang="uk-UA" sz="2400" dirty="0" smtClean="0"/>
              <a:t>У громадянському суспільстві кожен має можливість задовольнити споконвічну тягу людини до спілкування – за віковими, інтелектуальними, економічними, спортивними, </a:t>
            </a:r>
            <a:r>
              <a:rPr lang="uk-UA" sz="2400" dirty="0" smtClean="0"/>
              <a:t>релігійними</a:t>
            </a:r>
            <a:r>
              <a:rPr lang="uk-UA" sz="2400" dirty="0" smtClean="0"/>
              <a:t>, політичними інтересами;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r>
              <a:rPr lang="uk-UA" sz="2400" dirty="0" smtClean="0"/>
              <a:t>суспільні стосунки між індивідами і їх </a:t>
            </a:r>
            <a:r>
              <a:rPr lang="uk-UA" sz="2400" dirty="0" smtClean="0"/>
              <a:t>об’єднаннями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розвиваються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рівності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самоврядування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143</TotalTime>
  <Words>147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Громадянське суспільство –це сукупність існуючих в суспільстві відносин, що не є державно-політичними і перебувають поза сферою впливу держави. </vt:lpstr>
      <vt:lpstr>Громадянське суспільство</vt:lpstr>
      <vt:lpstr>Громадянське суспільство:</vt:lpstr>
      <vt:lpstr>Головні ознаки громадянського суспільства: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Громадянське суспільство</dc:title>
  <dc:creator>Катя</dc:creator>
  <cp:lastModifiedBy>1</cp:lastModifiedBy>
  <cp:revision>15</cp:revision>
  <dcterms:created xsi:type="dcterms:W3CDTF">2013-10-23T17:00:58Z</dcterms:created>
  <dcterms:modified xsi:type="dcterms:W3CDTF">2014-03-10T18:10:20Z</dcterms:modified>
</cp:coreProperties>
</file>