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CanDown">
              <a:avLst/>
            </a:prstTxWarp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8800" dirty="0" smtClean="0">
                <a:latin typeface="Times New Roman" pitchFamily="18" charset="0"/>
                <a:cs typeface="Times New Roman" pitchFamily="18" charset="0"/>
              </a:rPr>
              <a:t>Дисиденти</a:t>
            </a:r>
            <a:endParaRPr lang="uk-UA" sz="8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7919" y="357301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</a:t>
            </a:r>
            <a:r>
              <a:rPr lang="uk-UA" dirty="0" err="1" smtClean="0"/>
              <a:t>ідготував</a:t>
            </a:r>
            <a:r>
              <a:rPr lang="uk-UA" dirty="0" smtClean="0"/>
              <a:t> учень 11м класу </a:t>
            </a:r>
            <a:r>
              <a:rPr lang="uk-UA" dirty="0" err="1" smtClean="0"/>
              <a:t>Кашпрук</a:t>
            </a:r>
            <a:r>
              <a:rPr lang="uk-UA" dirty="0" smtClean="0"/>
              <a:t> Станіслав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Український національний комітет (УНК). Діяв у 1957-1962 рр. у Львові на чолі з Б.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Грициною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У програмі організації передбачалося готувати свідомих людей – пропагандистів, посилати їх на Велику Україну і відроджувати українську націю. Вони у лісі під Львовом почали будувати таємну друкарню. Б.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Грицину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І. Коваля було засуджено до розстрілу, решта отримала від 5 до 15 років таборів.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УНК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4546848" cy="4572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Український національний фронт (УНФ) 1964-1967 рр. історика Д.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Квецька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філолога З.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Красівського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У статутних принципах організації вказувалось, що це – добровільне об’єднання національно свідомих представників української нації, які ведуть боротьбу за Українську незалежну державу. Вони розробили програму перебудови суспільства на демократичних засадах.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УНФ</a:t>
            </a:r>
            <a:endParaRPr lang="uk-UA" dirty="0"/>
          </a:p>
        </p:txBody>
      </p:sp>
      <p:pic>
        <p:nvPicPr>
          <p:cNvPr id="4098" name="Picture 2" descr="http://museum.khpg.org/files/photos/11577935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284984"/>
            <a:ext cx="1905000" cy="28765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http://fs104.www.ex.ua/show/15344078/15344078.jpg%3F16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04664"/>
            <a:ext cx="2022348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7308304" y="6093296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Квецька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3140968"/>
            <a:ext cx="1629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Красівський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050904" cy="457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Українська робітничо-селянська спілка (УРСС),заснована 1959 р. Створив організацію Л. Лук’яненко разом із партійним працівником С.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Віруном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завідувачем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юрконсультації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І. Кандибою, завідувачем сільського клубу В.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Луцьковим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Ця спілка мала політичну програму і налічувала близько 30 членів.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УРСС</a:t>
            </a:r>
            <a:endParaRPr lang="uk-UA" dirty="0"/>
          </a:p>
        </p:txBody>
      </p:sp>
      <p:pic>
        <p:nvPicPr>
          <p:cNvPr id="3074" name="Picture 2" descr="http://museum.khpg.org/files/photos/12996053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556792"/>
            <a:ext cx="2847975" cy="4257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6444208" y="5877272"/>
            <a:ext cx="16419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Лук’яненко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7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Всі організації зазнавали значних утисків, відбувалося багато судових процесів, а ще на основі судових рішень більшість безпідставно обвинувачених було репресовано. І це тоді, коли радянський уряд заявляв, що в СРСР немає випадків притягнення до судової відповідальності за політичними мотивами та, що в СРСР нема політичних в’язнів.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Незважаючи на все це, опозиція 60-х підготувала ґрунт для подальшої боротьби за демократизацію суспільства, за звільнення України від колоніальної залежності.</a:t>
            </a:r>
          </a:p>
          <a:p>
            <a:pPr marL="0" indent="0" algn="just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2276872"/>
            <a:ext cx="7704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err="1" smtClean="0"/>
              <a:t>Дякую</a:t>
            </a:r>
            <a:r>
              <a:rPr lang="ru-RU" sz="6600" dirty="0" smtClean="0"/>
              <a:t> за перегляд</a:t>
            </a:r>
            <a:endParaRPr lang="uk-UA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Дисиденти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 люди, які насмілилися кинути виклик існуючій системі та сформували громадянську та національну свідомість багатьох українців. Вони несли світло правди, заявляючи про свій розрив з тоталітарною системою. Це провісники самостійної незалежної України.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Хто такі дисиденти?</a:t>
            </a:r>
            <a:endParaRPr lang="uk-UA" dirty="0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gvpl.at.ua/_nw/4/92840226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88224" y="1124744"/>
            <a:ext cx="2195736" cy="1805993"/>
          </a:xfrm>
          <a:prstGeom prst="rect">
            <a:avLst/>
          </a:prstGeom>
          <a:noFill/>
        </p:spPr>
      </p:pic>
      <p:pic>
        <p:nvPicPr>
          <p:cNvPr id="12292" name="Picture 4" descr="http://upload.wikimedia.org/wikipedia/commons/thumb/5/52/Emblem_of_the_United_Nations.svg/200px-Emblem_of_the_United_Nations.svg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55576" y="2204864"/>
            <a:ext cx="4968552" cy="422327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7704856" cy="4464496"/>
          </a:xfr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Слово «дисидент» означає «незгодний» і розуміється як «людина протесту», яка відкрито протиставляє свої погляди панівній ідеології та рішуче виступає за свої переконання. Причин  та передумов для появи дисидентів було безліч як внутрішніх, так і зовнішніх – це і бездержавний статус України, і русифікація усіх сфер життя, нехтування загальнолюдськими цінностями. Найголовнішим фактором було прийняття в 1948 році Загальної декларації прав людини.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563072" cy="1620416"/>
          </a:xfrm>
        </p:spPr>
        <p:txBody>
          <a:bodyPr>
            <a:normAutofit/>
          </a:bodyPr>
          <a:lstStyle/>
          <a:p>
            <a:r>
              <a:rPr lang="uk-UA" sz="3600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Причини виникнення дисидентів та тлумачення слова</a:t>
            </a:r>
            <a:endParaRPr lang="uk-UA" sz="36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352928" cy="53012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Цікавим фактом було те, що існувало п’ять основних течій опозиційного руху. Перша – </a:t>
            </a:r>
            <a:r>
              <a:rPr lang="uk-UA" b="1" dirty="0" smtClean="0"/>
              <a:t>самостійницька</a:t>
            </a:r>
            <a:r>
              <a:rPr lang="uk-UA" dirty="0" smtClean="0"/>
              <a:t>, яка уявляла з себе національно-визвольний рух підпільних груп. Друга – </a:t>
            </a:r>
            <a:r>
              <a:rPr lang="uk-UA" b="1" dirty="0" smtClean="0"/>
              <a:t>національно-культурницька</a:t>
            </a:r>
            <a:r>
              <a:rPr lang="uk-UA" dirty="0" smtClean="0"/>
              <a:t>, тобто рух шістдесятників. Вони намагалися обґрунтувати необхідність духовного і культурного відродження народу, його мови, традиції. Намагалися чинити опір русифікації. </a:t>
            </a:r>
            <a:r>
              <a:rPr lang="uk-UA" b="1" dirty="0" smtClean="0"/>
              <a:t>Правозахисна</a:t>
            </a:r>
            <a:r>
              <a:rPr lang="uk-UA" dirty="0" smtClean="0"/>
              <a:t> вимагала дотримання конституції та законів, обстоювали ідеї гуманізму та демократії, особистої та національної свободи. А от</a:t>
            </a:r>
            <a:r>
              <a:rPr lang="uk-UA" b="1" dirty="0" smtClean="0"/>
              <a:t> релігійна</a:t>
            </a:r>
            <a:r>
              <a:rPr lang="uk-UA" dirty="0" smtClean="0"/>
              <a:t>,яка виступала за свободи совісті, виступала проти релігійних утисків, переслідування за релігійні переконання та проти нищення церковних храмів. Також поширеним був рух за </a:t>
            </a:r>
            <a:r>
              <a:rPr lang="uk-UA" b="1" dirty="0" smtClean="0"/>
              <a:t>соціально-економічні права </a:t>
            </a:r>
            <a:r>
              <a:rPr lang="uk-UA" dirty="0" smtClean="0"/>
              <a:t>(страйкова боротьба).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260648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Течії опозиційного руху</a:t>
            </a:r>
            <a:endParaRPr lang="uk-UA" sz="3600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39170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14288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Самостійницька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течія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репрезентована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нелегальними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радикально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налаштована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течія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дисиденти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самвидавські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антинародну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державно-політичної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верхівки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Самостійницька течія</a:t>
            </a:r>
            <a:endParaRPr lang="uk-UA" dirty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3888432" cy="48245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numCol="1" anchor="ctr">
            <a:normAutofit fontScale="92500" lnSpcReduction="10000"/>
          </a:bodyPr>
          <a:lstStyle/>
          <a:p>
            <a:pPr marL="88900" indent="0">
              <a:buNone/>
            </a:pP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Національно-культурницькиа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течія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представлена насамперед такими шістдесятниками, як І. Дзюба, І. Світличний, М. Коцюбинська, З. Франко та ін., базувався на необхідності духовного і культурного відродження українського народу, передусім його національної самобутності, історії, традицій.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Національно-культурницька течія</a:t>
            </a:r>
            <a:endParaRPr lang="uk-UA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9218" name="Picture 2" descr="http://www.day.kiev.ua/sites/default/files/main/openpublish_article/20101203/4222-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556792"/>
            <a:ext cx="1489348" cy="2050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932040" y="3645024"/>
            <a:ext cx="1023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Дзюба</a:t>
            </a:r>
            <a:endParaRPr lang="uk-UA" dirty="0"/>
          </a:p>
        </p:txBody>
      </p:sp>
      <p:pic>
        <p:nvPicPr>
          <p:cNvPr id="9220" name="Picture 4" descr="http://alarum.16mb.com/wp-content/uploads/2011/12/svitlychny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484784"/>
            <a:ext cx="1615443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6948264" y="3645024"/>
            <a:ext cx="1523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І. Світличний</a:t>
            </a:r>
            <a:endParaRPr lang="uk-UA" dirty="0"/>
          </a:p>
        </p:txBody>
      </p:sp>
      <p:pic>
        <p:nvPicPr>
          <p:cNvPr id="9222" name="Picture 6" descr="http://khpg.org/files/photos/12945906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005064"/>
            <a:ext cx="1512168" cy="23246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5580112" y="6488668"/>
            <a:ext cx="184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М. Коцюбинська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upload.wikimedia.org/wikipedia/commons/thumb/5/52/Emblem_of_the_United_Nations.svg/200px-Emblem_of_the_United_Nation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5260819" cy="44716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460432" cy="4608512"/>
          </a:xfr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88900" indent="0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Правозахисна течія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функція якого була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ознайомлювати українське суспільство з Декларацією прав людини ООН, збирати докази порушення владою прав людини, національних прав в Україні, застосування політики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етно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лінгвоциту та насильницького насаджування русифікації, домагатися безпосереднього контакту України з іншими країнами, акредитації в республіці представників закордонної преси, вільного обміну інформацією та ідеями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uk-UA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Правозахисна течія</a:t>
            </a:r>
            <a:endParaRPr lang="uk-U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4392488" cy="5040560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pPr marL="268288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Релігійне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дисиденство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мало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декларативне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совісті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греко-католицької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автокефальної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православної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церков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свободу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протестантських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сект.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Найяскравішими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течії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Г.Вінс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І.Гель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В.Романюк,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Й.Тереля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uk-UA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Релігійна течія</a:t>
            </a:r>
            <a:endParaRPr lang="uk-UA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7170" name="Picture 2" descr="http://museum.khpg.org/files/photos/11140009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04664"/>
            <a:ext cx="1914525" cy="2705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7452320" y="3140968"/>
            <a:ext cx="1198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Й.Тереля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/>
          </a:p>
        </p:txBody>
      </p:sp>
      <p:pic>
        <p:nvPicPr>
          <p:cNvPr id="7172" name="Picture 4" descr="http://www.testpilot.ru/orenburg/pilot/img/romanyu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32656"/>
            <a:ext cx="1761110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5076056" y="3212976"/>
            <a:ext cx="1400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В.Романюк, </a:t>
            </a:r>
            <a:endParaRPr lang="uk-UA" dirty="0"/>
          </a:p>
        </p:txBody>
      </p:sp>
      <p:pic>
        <p:nvPicPr>
          <p:cNvPr id="7174" name="Picture 6" descr="http://museum.khpg.org/files/photos/11138447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573016"/>
            <a:ext cx="1914525" cy="2505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5292080" y="6093296"/>
            <a:ext cx="87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І.Гель</a:t>
            </a:r>
            <a:endParaRPr lang="uk-UA" dirty="0"/>
          </a:p>
        </p:txBody>
      </p:sp>
      <p:pic>
        <p:nvPicPr>
          <p:cNvPr id="7176" name="Picture 8" descr="Вінс Петро Георгійович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573016"/>
            <a:ext cx="1914525" cy="2505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7596336" y="6093296"/>
            <a:ext cx="79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Г.Вінс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548680"/>
            <a:ext cx="3816424" cy="57606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/>
              <a:t>Доказом того, що дисидентів в Україні було багато, можна вважати наявність багатьох опозиційних організацій. Про них докладніше</a:t>
            </a:r>
          </a:p>
          <a:p>
            <a:pPr marL="0" indent="0">
              <a:buNone/>
            </a:pPr>
            <a:r>
              <a:rPr lang="uk-UA" dirty="0" smtClean="0"/>
              <a:t>Об’єднана партія визволення України (1953-1958 рр.) в Івано-Франківську. До суду у 1959 р. було притягнуто 10 осіб, головно молодих робітників (Б. </a:t>
            </a:r>
            <a:r>
              <a:rPr lang="uk-UA" dirty="0" err="1" smtClean="0"/>
              <a:t>Германюка</a:t>
            </a:r>
            <a:r>
              <a:rPr lang="uk-UA" dirty="0" smtClean="0"/>
              <a:t>, Я. Ткачука, М. Юрчика та ін.). Їх було засуджено до 7-10 років позбавлення волі.</a:t>
            </a:r>
          </a:p>
          <a:p>
            <a:endParaRPr lang="uk-UA" dirty="0"/>
          </a:p>
        </p:txBody>
      </p:sp>
      <p:pic>
        <p:nvPicPr>
          <p:cNvPr id="6146" name="Picture 2" descr="http://museum.khpg.org/files/photos/11320644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04664"/>
            <a:ext cx="1905000" cy="212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8" name="Picture 4" descr="http://museum.khpg.org/files/photos/11320068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4664"/>
            <a:ext cx="1905000" cy="25241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7020272" y="2564904"/>
            <a:ext cx="1478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Б. </a:t>
            </a:r>
            <a:r>
              <a:rPr lang="uk-UA" dirty="0" err="1" smtClean="0"/>
              <a:t>Германюк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2924944"/>
            <a:ext cx="1156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Я. Ткачук</a:t>
            </a:r>
            <a:endParaRPr lang="uk-UA" dirty="0"/>
          </a:p>
        </p:txBody>
      </p:sp>
      <p:pic>
        <p:nvPicPr>
          <p:cNvPr id="6150" name="Picture 6" descr="http://museum.khpg.org/files/photos/113209069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3284984"/>
            <a:ext cx="1905000" cy="1857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6588224" y="5229200"/>
            <a:ext cx="1438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, М. </a:t>
            </a:r>
            <a:r>
              <a:rPr lang="uk-UA" dirty="0" smtClean="0"/>
              <a:t>Юрчик 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112</TotalTime>
  <Words>703</Words>
  <Application>Microsoft Office PowerPoint</Application>
  <PresentationFormat>Экран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Дисиденти</vt:lpstr>
      <vt:lpstr>Хто такі дисиденти?</vt:lpstr>
      <vt:lpstr>Причини виникнення дисидентів та тлумачення слова</vt:lpstr>
      <vt:lpstr>Слайд 4</vt:lpstr>
      <vt:lpstr>Самостійницька течія</vt:lpstr>
      <vt:lpstr>Національно-культурницька течія</vt:lpstr>
      <vt:lpstr>Правозахисна течія</vt:lpstr>
      <vt:lpstr>Релігійна течія</vt:lpstr>
      <vt:lpstr>Слайд 9</vt:lpstr>
      <vt:lpstr>УНК</vt:lpstr>
      <vt:lpstr>УНФ</vt:lpstr>
      <vt:lpstr>УРСС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Дисиденти</dc:title>
  <dc:creator>Танечка</dc:creator>
  <cp:lastModifiedBy>Кашпрук</cp:lastModifiedBy>
  <cp:revision>4</cp:revision>
  <dcterms:created xsi:type="dcterms:W3CDTF">2014-01-23T20:49:32Z</dcterms:created>
  <dcterms:modified xsi:type="dcterms:W3CDTF">2014-01-24T05:59:03Z</dcterms:modified>
</cp:coreProperties>
</file>