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2E14-BE21-4206-A242-1C425C3412E6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93CF-44A8-4950-B09A-F457950C6A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8793BA-439E-47AE-9CD4-C1554DFF9DA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5DA5F2-2693-4F52-9696-669AF4AE32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533400"/>
            <a:ext cx="2964164" cy="2868168"/>
          </a:xfrm>
        </p:spPr>
        <p:txBody>
          <a:bodyPr/>
          <a:lstStyle/>
          <a:p>
            <a:r>
              <a:rPr lang="en-US" dirty="0" smtClean="0"/>
              <a:t>School of my dream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149080"/>
            <a:ext cx="5114778" cy="2304256"/>
          </a:xfrm>
        </p:spPr>
        <p:txBody>
          <a:bodyPr/>
          <a:lstStyle/>
          <a:p>
            <a:r>
              <a:rPr lang="en-US" dirty="0" smtClean="0"/>
              <a:t>My name is </a:t>
            </a:r>
            <a:r>
              <a:rPr lang="en-US" dirty="0" err="1" smtClean="0"/>
              <a:t>Vlad</a:t>
            </a:r>
            <a:r>
              <a:rPr lang="en-US" dirty="0" smtClean="0"/>
              <a:t>. </a:t>
            </a:r>
            <a:r>
              <a:rPr lang="en-US" dirty="0" err="1" smtClean="0"/>
              <a:t>Im</a:t>
            </a:r>
            <a:r>
              <a:rPr lang="en-US" dirty="0" smtClean="0"/>
              <a:t> 14 </a:t>
            </a:r>
            <a:r>
              <a:rPr lang="en-US" dirty="0" smtClean="0"/>
              <a:t>years old. </a:t>
            </a:r>
            <a:r>
              <a:rPr lang="en-US" dirty="0" err="1" smtClean="0"/>
              <a:t>Im</a:t>
            </a:r>
            <a:r>
              <a:rPr lang="en-US" dirty="0" smtClean="0"/>
              <a:t> a pupil of a state secondary school. At the moment </a:t>
            </a:r>
            <a:r>
              <a:rPr lang="en-US" dirty="0" err="1" smtClean="0"/>
              <a:t>Im</a:t>
            </a:r>
            <a:r>
              <a:rPr lang="en-US" dirty="0" smtClean="0"/>
              <a:t> studying in the 5th </a:t>
            </a:r>
            <a:r>
              <a:rPr lang="en-US" dirty="0" smtClean="0"/>
              <a:t>form Gymnasiums 4 after Modest </a:t>
            </a:r>
            <a:r>
              <a:rPr lang="en-US" dirty="0" err="1" smtClean="0"/>
              <a:t>Levyzkyi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g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464496" cy="3486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*d made big dinning room  with tasty food.</a:t>
            </a:r>
            <a:endParaRPr lang="ru-RU" dirty="0"/>
          </a:p>
        </p:txBody>
      </p:sp>
      <p:pic>
        <p:nvPicPr>
          <p:cNvPr id="4" name="Содержимое 3" descr="school dinning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708920"/>
            <a:ext cx="5715000" cy="24671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*d cancel homework.</a:t>
            </a:r>
            <a:endParaRPr lang="ru-RU" dirty="0"/>
          </a:p>
        </p:txBody>
      </p:sp>
      <p:pic>
        <p:nvPicPr>
          <p:cNvPr id="4" name="Содержимое 3" descr="h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2952328" cy="2808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*cancel school uniform.</a:t>
            </a:r>
            <a:endParaRPr lang="ru-RU" dirty="0"/>
          </a:p>
        </p:txBody>
      </p:sp>
      <p:pic>
        <p:nvPicPr>
          <p:cNvPr id="4" name="Содержимое 3" descr="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2210916" cy="33123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</a:t>
            </a:r>
            <a:r>
              <a:rPr lang="en-US" dirty="0" smtClean="0"/>
              <a:t>your </a:t>
            </a:r>
            <a:r>
              <a:rPr lang="en-US" dirty="0" smtClean="0"/>
              <a:t>attention!</a:t>
            </a:r>
            <a:endParaRPr lang="ru-RU" dirty="0"/>
          </a:p>
        </p:txBody>
      </p:sp>
      <p:pic>
        <p:nvPicPr>
          <p:cNvPr id="4" name="Содержимое 3" descr="sm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2857500" cy="1600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74892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I'd like to tell you some information </a:t>
            </a:r>
            <a:r>
              <a:rPr lang="en-US" b="0" dirty="0" smtClean="0"/>
              <a:t>about school of </a:t>
            </a:r>
            <a:r>
              <a:rPr lang="en-US" b="0" dirty="0" smtClean="0"/>
              <a:t>my dream. I love my school in </a:t>
            </a:r>
            <a:r>
              <a:rPr lang="en-US" b="0" dirty="0" err="1" smtClean="0"/>
              <a:t>general,but</a:t>
            </a:r>
            <a:r>
              <a:rPr lang="en-US" b="0" dirty="0" smtClean="0"/>
              <a:t> there are </a:t>
            </a:r>
            <a:r>
              <a:rPr lang="en-US" b="0" dirty="0" err="1" smtClean="0"/>
              <a:t>much,that</a:t>
            </a:r>
            <a:r>
              <a:rPr lang="en-US" b="0" dirty="0" smtClean="0"/>
              <a:t> I don*t like.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476672"/>
            <a:ext cx="2301882" cy="5040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design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96752"/>
            <a:ext cx="3429000" cy="129614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I*d </a:t>
            </a:r>
            <a:r>
              <a:rPr lang="en-US" sz="1800" dirty="0" smtClean="0">
                <a:solidFill>
                  <a:srgbClr val="7030A0"/>
                </a:solidFill>
              </a:rPr>
              <a:t>demolish my school and build new, better, </a:t>
            </a:r>
            <a:r>
              <a:rPr lang="en-US" sz="1800" dirty="0" err="1" smtClean="0">
                <a:solidFill>
                  <a:srgbClr val="7030A0"/>
                </a:solidFill>
              </a:rPr>
              <a:t>bigger,more</a:t>
            </a:r>
            <a:r>
              <a:rPr lang="en-US" sz="1800" dirty="0" smtClean="0">
                <a:solidFill>
                  <a:srgbClr val="7030A0"/>
                </a:solidFill>
              </a:rPr>
              <a:t> beautiful and more modern school.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str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780928"/>
            <a:ext cx="4530080" cy="3816424"/>
          </a:xfrm>
          <a:prstGeom prst="rect">
            <a:avLst/>
          </a:prstGeom>
        </p:spPr>
      </p:pic>
      <p:pic>
        <p:nvPicPr>
          <p:cNvPr id="15" name="Рисунок 14" descr="disai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730" b="9730"/>
          <a:stretch>
            <a:fillRect/>
          </a:stretch>
        </p:blipFill>
        <p:spPr>
          <a:xfrm>
            <a:off x="467544" y="764704"/>
            <a:ext cx="4206240" cy="427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646040"/>
          </a:xfrm>
        </p:spPr>
        <p:txBody>
          <a:bodyPr>
            <a:normAutofit/>
          </a:bodyPr>
          <a:lstStyle/>
          <a:p>
            <a:r>
              <a:rPr lang="en-US" dirty="0" smtClean="0"/>
              <a:t>I*d </a:t>
            </a:r>
            <a:r>
              <a:rPr lang="en-US" dirty="0" smtClean="0"/>
              <a:t>made repair in every </a:t>
            </a:r>
            <a:r>
              <a:rPr lang="en-US" dirty="0" smtClean="0"/>
              <a:t>classrooms and buy </a:t>
            </a:r>
            <a:r>
              <a:rPr lang="en-US" dirty="0" smtClean="0"/>
              <a:t>new modern </a:t>
            </a:r>
            <a:r>
              <a:rPr lang="en-US" dirty="0" smtClean="0"/>
              <a:t>equipment.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6858000"/>
            <a:ext cx="3429000" cy="243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Future-Classroom-technolog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37" r="16737"/>
          <a:stretch>
            <a:fillRect/>
          </a:stretch>
        </p:blipFill>
        <p:spPr>
          <a:xfrm>
            <a:off x="323528" y="1124744"/>
            <a:ext cx="4608512" cy="43385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I*d made: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football pitch</a:t>
            </a:r>
            <a:endParaRPr lang="ru-RU" dirty="0"/>
          </a:p>
        </p:txBody>
      </p:sp>
      <p:pic>
        <p:nvPicPr>
          <p:cNvPr id="4" name="Содержимое 3" descr="football pi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8866"/>
            <a:ext cx="7239000" cy="48283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swimming pool</a:t>
            </a:r>
            <a:endParaRPr lang="ru-RU" dirty="0"/>
          </a:p>
        </p:txBody>
      </p:sp>
      <p:pic>
        <p:nvPicPr>
          <p:cNvPr id="14" name="Содержимое 1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4968552" cy="28961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gym</a:t>
            </a:r>
            <a:endParaRPr lang="ru-RU" dirty="0"/>
          </a:p>
        </p:txBody>
      </p:sp>
      <p:pic>
        <p:nvPicPr>
          <p:cNvPr id="6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3213893" cy="2636887"/>
          </a:xfrm>
        </p:spPr>
      </p:pic>
      <p:pic>
        <p:nvPicPr>
          <p:cNvPr id="7" name="Рисунок 6" descr="gym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338437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151216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*d made big light </a:t>
            </a:r>
            <a:r>
              <a:rPr lang="en-US" dirty="0" smtClean="0"/>
              <a:t>corridors </a:t>
            </a:r>
            <a:r>
              <a:rPr lang="en-US" dirty="0" smtClean="0"/>
              <a:t>with comfortable soft furniture.</a:t>
            </a:r>
            <a:endParaRPr lang="ru-RU" dirty="0"/>
          </a:p>
        </p:txBody>
      </p:sp>
      <p:pic>
        <p:nvPicPr>
          <p:cNvPr id="6" name="Содержимое 5" descr="rela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4362" y="2101056"/>
            <a:ext cx="3028950" cy="3524250"/>
          </a:xfrm>
        </p:spPr>
      </p:pic>
      <p:pic>
        <p:nvPicPr>
          <p:cNvPr id="10" name="Содержимое 9" descr="relax b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0412" y="2024856"/>
            <a:ext cx="2914650" cy="36766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138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School of my dream</vt:lpstr>
      <vt:lpstr>I'd like to tell you some information about school of my dream. I love my school in general,but there are much,that I don*t like.</vt:lpstr>
      <vt:lpstr>design</vt:lpstr>
      <vt:lpstr>I*d made repair in every classrooms and buy new modern equipment.</vt:lpstr>
      <vt:lpstr>I*d made: </vt:lpstr>
      <vt:lpstr>Big football pitch</vt:lpstr>
      <vt:lpstr>Deep swimming pool</vt:lpstr>
      <vt:lpstr>And gym</vt:lpstr>
      <vt:lpstr>i*d made big light corridors with comfortable soft furniture.</vt:lpstr>
      <vt:lpstr>i*d made big dinning room  with tasty food.</vt:lpstr>
      <vt:lpstr>i*d cancel homework.</vt:lpstr>
      <vt:lpstr>i*cancel school uniform.</vt:lpstr>
      <vt:lpstr>Thank you for your attention!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my dream</dc:title>
  <dc:creator>user</dc:creator>
  <cp:lastModifiedBy>user</cp:lastModifiedBy>
  <cp:revision>8</cp:revision>
  <dcterms:created xsi:type="dcterms:W3CDTF">2014-05-15T15:42:47Z</dcterms:created>
  <dcterms:modified xsi:type="dcterms:W3CDTF">2014-05-15T16:54:10Z</dcterms:modified>
</cp:coreProperties>
</file>