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65" r:id="rId9"/>
    <p:sldId id="267" r:id="rId10"/>
    <p:sldId id="268" r:id="rId11"/>
    <p:sldId id="271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7A39C-CCBD-4B42-9BB7-8F90795D8B4B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FDC8BA-2159-4329-A0A1-E63020149E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2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2CDCAF-1BBD-43C8-8D2F-DF98BAC24532}" type="datetimeFigureOut">
              <a:rPr lang="ru-RU" smtClean="0"/>
              <a:t>15.04.2014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1C9A806-40AF-4DB4-8ED9-7C58D6C14E3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56792"/>
            <a:ext cx="4716016" cy="1600327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Презе</a:t>
            </a:r>
            <a:r>
              <a:rPr lang="uk-UA" sz="3200" dirty="0" err="1" smtClean="0"/>
              <a:t>нтація</a:t>
            </a:r>
            <a:r>
              <a:rPr lang="uk-UA" sz="3200" dirty="0" smtClean="0"/>
              <a:t> на тему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4896544" cy="1368152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«Сучасні методи опалення»</a:t>
            </a:r>
          </a:p>
          <a:p>
            <a:endParaRPr lang="uk-UA" sz="2400" b="1" dirty="0"/>
          </a:p>
          <a:p>
            <a:r>
              <a:rPr lang="uk-UA" sz="1500" b="1" dirty="0" smtClean="0"/>
              <a:t>Підготувала учениця 10-А класу </a:t>
            </a:r>
            <a:r>
              <a:rPr lang="uk-UA" sz="1500" b="1" dirty="0" err="1" smtClean="0"/>
              <a:t>Гаджук</a:t>
            </a:r>
            <a:r>
              <a:rPr lang="uk-UA" sz="1500" b="1" dirty="0" smtClean="0"/>
              <a:t> Зорина</a:t>
            </a:r>
            <a:endParaRPr lang="ru-RU" sz="1500" b="1" dirty="0"/>
          </a:p>
        </p:txBody>
      </p:sp>
    </p:spTree>
    <p:extLst>
      <p:ext uri="{BB962C8B-B14F-4D97-AF65-F5344CB8AC3E}">
        <p14:creationId xmlns:p14="http://schemas.microsoft.com/office/powerpoint/2010/main" val="4221439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5496" y="1268760"/>
            <a:ext cx="8727504" cy="4767253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Відмінність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традиційного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полягає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тому,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 тепло,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виділяється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згорянні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газу, але і тепло,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виділяється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пари,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утворюється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процесі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згоряння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газу.</a:t>
            </a:r>
          </a:p>
          <a:p>
            <a:pPr fontAlgn="base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fontAlgn="base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Принцип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роботи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base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традиційних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згорянні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утворюються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водяні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пари разом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димовими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газами,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температуру в межах 100 — 170 °С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виходять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атмосферу. Температура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згоряння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яка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традиційних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котлах,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низьким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теплотворенням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існуючих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сьогоднішній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день методиках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розрахунку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ККД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приймається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100%.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яка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виділяється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пари води, яка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міститься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димових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газах,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додаткові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11%.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завдяки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впровадженню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нових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технологій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додаткову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пари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води, тому вони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конденсаційними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Слідуючи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такому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розрахунку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максимальний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теоретично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можливий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ККД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казанів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111%. 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згоряння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включає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водяної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пари,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називається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вищим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теплоутворенням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83" y="0"/>
            <a:ext cx="8305800" cy="1143000"/>
          </a:xfrm>
        </p:spPr>
        <p:txBody>
          <a:bodyPr/>
          <a:lstStyle/>
          <a:p>
            <a:r>
              <a:rPr lang="uk-UA" dirty="0" smtClean="0"/>
              <a:t>Конденсаційний котел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08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73" y="0"/>
            <a:ext cx="88656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68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476672"/>
            <a:ext cx="8305800" cy="5559341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Експлуатаційні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переваги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конденсаційних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Максимальна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ККД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казанів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низькотемпературному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режимі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зазвичай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50/30 °С),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відповідає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максимальному комфорту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також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дозволяє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найбільш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просто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виконувати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теплими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підлогами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Теплообмінник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виготовлений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високоякісної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неіржавіючої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Тому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служби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2-3 рази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перевищує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служби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звичайних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газових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настінних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Настінні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конденсаційні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100 кВт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вище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дозволяє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встановити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достатньо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могутні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котельні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набагато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компактніше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звичайних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настінних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газових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перевищує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30-32 кВт.</a:t>
            </a: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Конструкція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опалювача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великий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діапазон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модуляції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потужності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– до 6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порівняно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із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звичайними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котлами.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приводить до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більш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плавної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без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включень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виключень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більш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економічної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котла.</a:t>
            </a: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безшумна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робота котла.</a:t>
            </a:r>
          </a:p>
          <a:p>
            <a:pPr marL="342900" indent="-342900" fontAlgn="base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Висока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екологічність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відсоток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викидів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шкідливих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речовин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атмосферу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зведений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мінімуму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7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8511480" cy="4479221"/>
          </a:xfrm>
        </p:spPr>
        <p:txBody>
          <a:bodyPr/>
          <a:lstStyle/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71" y="-99392"/>
            <a:ext cx="8305800" cy="1143000"/>
          </a:xfrm>
        </p:spPr>
        <p:txBody>
          <a:bodyPr/>
          <a:lstStyle/>
          <a:p>
            <a:r>
              <a:rPr lang="uk-UA" dirty="0" smtClean="0"/>
              <a:t>Газовий котел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5637"/>
            <a:ext cx="9144000" cy="547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0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16632"/>
            <a:ext cx="9036496" cy="597666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Переваги використання газових котлів: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Доволі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рості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експлуатації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Швидко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окупаються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зв’язку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невисокою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вартістю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автоматичному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режимі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стабільно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обігрівають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великої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площі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Розраховані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тривалий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служби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Мають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високий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ККД. 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endParaRPr lang="ru-RU" dirty="0" smtClean="0"/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endParaRPr lang="ru-RU" dirty="0"/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endParaRPr lang="ru-RU" dirty="0" smtClean="0"/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endParaRPr lang="uk-UA" dirty="0" smtClean="0"/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endParaRPr lang="ru-RU" dirty="0"/>
          </a:p>
          <a:p>
            <a:pPr>
              <a:buClr>
                <a:schemeClr val="tx1">
                  <a:lumMod val="85000"/>
                  <a:lumOff val="15000"/>
                </a:schemeClr>
              </a:buClr>
            </a:pPr>
            <a:r>
              <a:rPr lang="ru-RU" dirty="0" smtClean="0"/>
              <a:t>Є </a:t>
            </a:r>
            <a:r>
              <a:rPr lang="ru-RU" dirty="0"/>
              <a:t>один </a:t>
            </a:r>
            <a:r>
              <a:rPr lang="ru-RU" dirty="0" err="1"/>
              <a:t>важливий</a:t>
            </a:r>
            <a:r>
              <a:rPr lang="ru-RU" dirty="0"/>
              <a:t> нюанс: </a:t>
            </a:r>
            <a:r>
              <a:rPr lang="ru-RU" dirty="0" err="1"/>
              <a:t>приміщення</a:t>
            </a:r>
            <a:r>
              <a:rPr lang="ru-RU" dirty="0"/>
              <a:t>, де </a:t>
            </a:r>
            <a:r>
              <a:rPr lang="ru-RU" dirty="0" err="1"/>
              <a:t>встановлений</a:t>
            </a:r>
            <a:r>
              <a:rPr lang="ru-RU" dirty="0"/>
              <a:t> котел, </a:t>
            </a:r>
            <a:r>
              <a:rPr lang="ru-RU" dirty="0" err="1"/>
              <a:t>повинне</a:t>
            </a:r>
            <a:r>
              <a:rPr lang="ru-RU" dirty="0"/>
              <a:t> добре </a:t>
            </a:r>
            <a:r>
              <a:rPr lang="ru-RU" dirty="0" err="1"/>
              <a:t>провітрюватися</a:t>
            </a:r>
            <a:r>
              <a:rPr lang="ru-RU" dirty="0"/>
              <a:t>. До початку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у </a:t>
            </a:r>
            <a:r>
              <a:rPr lang="ru-RU" dirty="0" err="1"/>
              <a:t>комунальної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812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655496" cy="498327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Основними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вузлами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є блок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управління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котлом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теплообмінник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процесі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такого котла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електроенергія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перетворюється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цього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застосовуються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ТЕНи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електронагрівники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трубчасті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 Вони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розміщуються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виконаному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спеціальної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резервуарі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теплообмінника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і,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подачі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них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циркулює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обігріває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Блок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управління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контролює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всю роботу котла. Сигнал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включення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подає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кімнатний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регулятор,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реагує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зміни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Необхідний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тиск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створює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циркулярний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насос.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Необхідна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внутрішнім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температурним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датчиком.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Після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досягнення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потрібної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припиняється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після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певного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часу в роботу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вступає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циркуляційний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насос.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розташованого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кімнаті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регулятора,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стежить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зміною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економію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майже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30%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електроенергії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споживаної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обігрів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Запобіжна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електрокотла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 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клапана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безпеки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термовиключателя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відключення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котла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перегріві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нагрівального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блоку.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Електрокотел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відключається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автоматичним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вимикачем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напрузі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мережі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перевищує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допустимий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рівень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305800" cy="1052736"/>
          </a:xfrm>
        </p:spPr>
        <p:txBody>
          <a:bodyPr/>
          <a:lstStyle/>
          <a:p>
            <a:r>
              <a:rPr lang="uk-UA" dirty="0" smtClean="0"/>
              <a:t>Електричний котел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818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8763000" cy="6036013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переваг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електрокотла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відносять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Економічність; 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Компактність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 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Довговічність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Висока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надійність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Простота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зручність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легкість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використанні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Можливість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застосування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але і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гарячого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водопостачання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Недоліком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електрокотла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дорожнеча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споживаної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ним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електроенергії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925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431" y="1412776"/>
            <a:ext cx="4516096" cy="4784576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Основною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частиною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конвектора є ТЕН,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трубчатий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електронагрівач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розташовується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нижній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частині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приладу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Другою,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менш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важливою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частиною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конвектора, є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електронна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складова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входять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— модуль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режимів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система автоматичного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відключення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нагрівача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перегріві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регулятор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температури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датчик,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показує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 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8305800" cy="1143000"/>
          </a:xfrm>
        </p:spPr>
        <p:txBody>
          <a:bodyPr/>
          <a:lstStyle/>
          <a:p>
            <a:r>
              <a:rPr lang="uk-UA" dirty="0" smtClean="0"/>
              <a:t>Електричний конвектор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425" y="3282319"/>
            <a:ext cx="4600575" cy="35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7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8763000" cy="6036013"/>
          </a:xfrm>
        </p:spPr>
        <p:txBody>
          <a:bodyPr/>
          <a:lstStyle/>
          <a:p>
            <a:r>
              <a:rPr lang="ru-RU" cap="al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ПЕРЕВАГИ КОНВЕКТОРІВ:</a:t>
            </a:r>
          </a:p>
          <a:p>
            <a:endParaRPr lang="ru-RU" cap="al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найбільша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швидкість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програють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масляним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радіаторам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функцією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турбо наддуву).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Компактність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мобільність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Відсутність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проміжного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(масла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води)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вентиляторів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електродвигунами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джерелами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шуму.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Відносно невелика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вартість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відчутно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дешевше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масляних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радіаторів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недоліків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електричних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конвекторів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варто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віднести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те,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              	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спалюють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кисень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запилених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088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9144000" cy="489654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Суть в тому,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середовищі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інертного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знаходиться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спіраль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ніхрому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намотана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жароміцний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сердечник,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наприклад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кераміки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дією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проходить струму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ефект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описаний законом Джоуля - Ленца. Суть в тому,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кількість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тепла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залежить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напруги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кінцях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спіралі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опору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матеріалу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часу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струму.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Зрозуміло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ніхром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володіє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солідним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опором,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обраний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посилення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ефекту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Спіраль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поступово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червоного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починає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активно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випромінювати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інфрачервоному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діапазоні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світіння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повинно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температуру порядку 500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º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Спіраль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часто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гріється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вище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Через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інертний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газ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випромінювання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проходить без великих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втрат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скляної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колби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лампи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обігрівача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Матеріалом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цієї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деталі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служить сплав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кварцового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піску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відмінно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пропускає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хвилі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робочого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діапазону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305800" cy="1143000"/>
          </a:xfrm>
        </p:spPr>
        <p:txBody>
          <a:bodyPr/>
          <a:lstStyle/>
          <a:p>
            <a:r>
              <a:rPr lang="uk-UA" dirty="0" smtClean="0"/>
              <a:t>Інфрачервоний обігрівач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804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412776"/>
            <a:ext cx="8460432" cy="3024336"/>
          </a:xfrm>
        </p:spPr>
        <p:txBody>
          <a:bodyPr/>
          <a:lstStyle/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Сонячні  колектори \ панелі (батареї);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Теплові насоси;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Конденсатори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Котли (газові та електричні);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Конвектори;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Інфрачервоні обігрівачі;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Плівкова чи кабельна підлога.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864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 сучасних видів опалення можна віднести: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412" y="4365104"/>
            <a:ext cx="91275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Треба </a:t>
            </a:r>
            <a:r>
              <a:rPr lang="ru-RU" sz="2000" dirty="0" err="1"/>
              <a:t>врахувати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існуючі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діляться</a:t>
            </a:r>
            <a:r>
              <a:rPr lang="ru-RU" sz="2000" dirty="0"/>
              <a:t> на: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• </a:t>
            </a:r>
            <a:r>
              <a:rPr lang="ru-RU" sz="2000" dirty="0" err="1"/>
              <a:t>водяні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• </a:t>
            </a:r>
            <a:r>
              <a:rPr lang="ru-RU" sz="2000" dirty="0" err="1"/>
              <a:t>повітряні</a:t>
            </a:r>
            <a:r>
              <a:rPr lang="ru-RU" sz="2000" dirty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• </a:t>
            </a:r>
            <a:r>
              <a:rPr lang="ru-RU" sz="2000" dirty="0" err="1"/>
              <a:t>електричні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470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7504" y="116632"/>
            <a:ext cx="8655496" cy="5919381"/>
          </a:xfrm>
        </p:spPr>
        <p:txBody>
          <a:bodyPr/>
          <a:lstStyle/>
          <a:p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Переваги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інфрачервоного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тепло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напряму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передається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твердим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тілам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без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проміжного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води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Максимальний ККД;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відміну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труб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теплоносієм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прилад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бути легко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демонтовано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й перевезено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інше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подальшого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пред'являючи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підвищених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вимог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транспортування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недоліком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є те,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вони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світяться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і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темноті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особливо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помітно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Крім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того,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дуже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складно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здійснювати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тонке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налаштування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обігріву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використанням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лампи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використовувані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них,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дуже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крихкі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неправильній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вийти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ладу.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6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9651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8655496" cy="603601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облаштуванні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приватному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будинку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найчастіше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вдаються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водяного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яке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вважається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найбільш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простим і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надійним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система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складається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з: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котла,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працює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різних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видах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розширювального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бака,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приймаючого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надлишки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гарячої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води;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мережі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труб (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сталевих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мідних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полімерних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при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чому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сталеві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покриватися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цинковим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покриттям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спочатку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виготовлятися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нержавіючої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сталі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необхідної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кількості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радіаторів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додаткового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обладнання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до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якого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найчастіше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відноситься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циркуляційний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насос,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терморегулятори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запобіжні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клапани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відвідник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120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165304"/>
          </a:xfrm>
        </p:spPr>
        <p:txBody>
          <a:bodyPr>
            <a:normAutofit/>
          </a:bodyPr>
          <a:lstStyle/>
          <a:p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Повітряне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бути: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гравітаційним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якому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рух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забезпечується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рахунок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різниці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 в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У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даному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випадку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тепле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потрапляє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повітреводах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розташованих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самої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стелі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і,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зайнявши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значний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обсяг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кімнати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витісняє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холодне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повітрозабірник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розташований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самої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підлоги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система не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залежить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наявності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електрики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однак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тепловтрати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вікна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двері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можуть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вплинути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циркуляцію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• З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примусовою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вентиляцією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при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якому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вентилятор з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електроприводом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забезпечує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більш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інтенсивний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перерозподіл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мас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більш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ефективний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прогрів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Повітряна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система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потребує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встановлення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котлів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монтажу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радіаторів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інших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елементів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Використовуваний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нагрівання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теплогенератор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може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працювати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різних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видах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палива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758489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069" y="0"/>
            <a:ext cx="4653849" cy="512729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ідею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закладена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теорія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конвертації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випромінювання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теплову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опалювальній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будинку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хорошу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економію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енергоресурсів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йдуть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побутової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води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заміському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будинку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рахунок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чудової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здатності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світлового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поглинання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розташованих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усередині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трубок.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Отримане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трубках тепло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піднімається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вгору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потрапляє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резервуар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(буфер),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відбувається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води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чи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іншого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 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16016" y="0"/>
            <a:ext cx="4427984" cy="620688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СОНЯЧНИЙ КОЛЕКТОР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75" b="11807"/>
          <a:stretch/>
        </p:blipFill>
        <p:spPr>
          <a:xfrm>
            <a:off x="4648200" y="1916832"/>
            <a:ext cx="4495800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082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816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8172400" cy="396044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Іноді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різновид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якості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використовує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воду, 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звичайний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великі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габарити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тому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доводиться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справу 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приміщеннями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будинку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циркулює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великий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обсяг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мас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промені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нагрівають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потім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допомогою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насоса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тиском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холодного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тепле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переміщається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накопичувальну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ємність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Нарешті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через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відкритий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клапан тепле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подається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усередину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житлових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приміщень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У той же час дана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опалювальна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система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забирає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холодне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повітря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пускає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наступному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колу.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843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908720"/>
            <a:ext cx="8763000" cy="5271309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суті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мініатюрний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генератор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дією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сонця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напівпровідники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знаходяться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ньому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виробляють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струм.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Необхідна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напруга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мережі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шляхом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паралельного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або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послідовного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підключення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батарей.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Середня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сучасних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модулів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становить 10-500 Вт Напевно,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головним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корисним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властивістю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цих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панелей є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їх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термін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експлуатації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дбайливому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ставленні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 пристрою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експлуатувати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менше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20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років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Звичайно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слід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згадати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про схему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всієї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установки по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перетворенню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енергії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сонячної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електричну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Крім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самих панелей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сюди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підключені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акумуляторні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блоки, регулятор заряду батарей і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пристрій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відбору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потужності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перетворювач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інвертор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 і т.д.</a:t>
            </a:r>
          </a:p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6632"/>
            <a:ext cx="8388424" cy="1368152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СОНЯЧНІ </a:t>
            </a:r>
            <a:r>
              <a:rPr lang="ru-RU" b="0" dirty="0"/>
              <a:t>ПАНЕЛІ (БАТАРЕЇ)</a:t>
            </a:r>
            <a:br>
              <a:rPr lang="ru-RU" b="0" dirty="0"/>
            </a:b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915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1124744"/>
            <a:ext cx="8964488" cy="518457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цьому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способі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також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застосовуються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колектори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однак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тут все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нагріте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теплоносієм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збирається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окрему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ємність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яку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закопують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під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землю.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Основна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"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фішка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"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цієї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технології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можливість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надр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землі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зберігати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отримане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тепло. Температура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верхніх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шарів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землі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досягає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8-10 °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Разом з насосом,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виробляє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стиснення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тепла,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загальна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температура води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здатна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досягти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позначки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50-80 °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C.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Для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опалення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будинку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цього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цілком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достатньо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err="1" smtClean="0"/>
              <a:t>Опалення</a:t>
            </a:r>
            <a:r>
              <a:rPr lang="ru-RU" dirty="0" smtClean="0"/>
              <a:t> </a:t>
            </a:r>
            <a:r>
              <a:rPr lang="ru-RU" dirty="0"/>
              <a:t>приватного </a:t>
            </a:r>
            <a:r>
              <a:rPr lang="ru-RU" dirty="0" err="1"/>
              <a:t>будинку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сонячних</a:t>
            </a:r>
            <a:r>
              <a:rPr lang="ru-RU" dirty="0"/>
              <a:t> </a:t>
            </a:r>
            <a:r>
              <a:rPr lang="ru-RU" dirty="0" err="1"/>
              <a:t>променів</a:t>
            </a:r>
            <a:r>
              <a:rPr lang="ru-RU" dirty="0"/>
              <a:t> </a:t>
            </a:r>
            <a:r>
              <a:rPr lang="ru-RU" dirty="0" err="1"/>
              <a:t>покликане</a:t>
            </a:r>
            <a:r>
              <a:rPr lang="ru-RU" dirty="0"/>
              <a:t> </a:t>
            </a:r>
            <a:r>
              <a:rPr lang="ru-RU" dirty="0" err="1"/>
              <a:t>підвищити</a:t>
            </a:r>
            <a:r>
              <a:rPr lang="ru-RU" dirty="0"/>
              <a:t> </a:t>
            </a:r>
            <a:r>
              <a:rPr lang="ru-RU" dirty="0" err="1"/>
              <a:t>енергоефективність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 і </a:t>
            </a:r>
            <a:r>
              <a:rPr lang="ru-RU" dirty="0" err="1"/>
              <a:t>скоротити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обігрів</a:t>
            </a:r>
            <a:r>
              <a:rPr lang="ru-RU" dirty="0"/>
              <a:t> </a:t>
            </a:r>
            <a:r>
              <a:rPr lang="ru-RU" dirty="0" err="1"/>
              <a:t>приміщень</a:t>
            </a:r>
            <a:r>
              <a:rPr lang="ru-RU" dirty="0"/>
              <a:t>. Але у </a:t>
            </a:r>
            <a:r>
              <a:rPr lang="ru-RU" dirty="0" err="1"/>
              <a:t>медалі</a:t>
            </a:r>
            <a:r>
              <a:rPr lang="ru-RU" dirty="0"/>
              <a:t> є й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- </a:t>
            </a:r>
            <a:r>
              <a:rPr lang="ru-RU" dirty="0" err="1"/>
              <a:t>досить</a:t>
            </a:r>
            <a:r>
              <a:rPr lang="ru-RU" dirty="0"/>
              <a:t> дороге на </a:t>
            </a:r>
            <a:r>
              <a:rPr lang="ru-RU" dirty="0" err="1"/>
              <a:t>сьогоднішній</a:t>
            </a:r>
            <a:r>
              <a:rPr lang="ru-RU" dirty="0"/>
              <a:t> день </a:t>
            </a:r>
            <a:r>
              <a:rPr lang="ru-RU" dirty="0" err="1"/>
              <a:t>устаткування</a:t>
            </a:r>
            <a:r>
              <a:rPr lang="ru-RU" dirty="0"/>
              <a:t>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4176464" cy="1412776"/>
          </a:xfrm>
        </p:spPr>
        <p:txBody>
          <a:bodyPr>
            <a:normAutofit/>
          </a:bodyPr>
          <a:lstStyle/>
          <a:p>
            <a:r>
              <a:rPr lang="ru-RU" b="0" dirty="0" err="1"/>
              <a:t>Тепловий</a:t>
            </a:r>
            <a:r>
              <a:rPr lang="ru-RU" b="0" dirty="0"/>
              <a:t> насос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Минус 5"/>
          <p:cNvSpPr/>
          <p:nvPr/>
        </p:nvSpPr>
        <p:spPr>
          <a:xfrm>
            <a:off x="-468560" y="3429000"/>
            <a:ext cx="9721080" cy="57606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3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332</TotalTime>
  <Words>1079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Паркет</vt:lpstr>
      <vt:lpstr>Презентація на тему</vt:lpstr>
      <vt:lpstr>До сучасних видів опалення можна віднести:</vt:lpstr>
      <vt:lpstr>Презентация PowerPoint</vt:lpstr>
      <vt:lpstr>Презентация PowerPoint</vt:lpstr>
      <vt:lpstr>СОНЯЧНИЙ КОЛЕКТОР</vt:lpstr>
      <vt:lpstr>Презентация PowerPoint</vt:lpstr>
      <vt:lpstr>Презентация PowerPoint</vt:lpstr>
      <vt:lpstr> СОНЯЧНІ ПАНЕЛІ (БАТАРЕЇ)  </vt:lpstr>
      <vt:lpstr>Тепловий насос </vt:lpstr>
      <vt:lpstr>Конденсаційний котел</vt:lpstr>
      <vt:lpstr>Презентация PowerPoint</vt:lpstr>
      <vt:lpstr>Презентация PowerPoint</vt:lpstr>
      <vt:lpstr>Газовий котел</vt:lpstr>
      <vt:lpstr>Презентация PowerPoint</vt:lpstr>
      <vt:lpstr>Електричний котел</vt:lpstr>
      <vt:lpstr>Презентация PowerPoint</vt:lpstr>
      <vt:lpstr>Електричний конвектор</vt:lpstr>
      <vt:lpstr>Презентация PowerPoint</vt:lpstr>
      <vt:lpstr>Інфрачервоний обігрівач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</dc:title>
  <dc:creator>Master</dc:creator>
  <cp:lastModifiedBy>Master</cp:lastModifiedBy>
  <cp:revision>22</cp:revision>
  <dcterms:created xsi:type="dcterms:W3CDTF">2014-04-15T17:16:59Z</dcterms:created>
  <dcterms:modified xsi:type="dcterms:W3CDTF">2014-04-15T22:49:42Z</dcterms:modified>
</cp:coreProperties>
</file>