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8" r:id="rId3"/>
    <p:sldId id="259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52736"/>
            <a:ext cx="8079764" cy="373745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Презентация</a:t>
            </a:r>
          </a:p>
          <a:p>
            <a:pPr algn="ctr"/>
            <a:r>
              <a:rPr lang="ru-R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Ученицы 11-АРХ</a:t>
            </a:r>
          </a:p>
          <a:p>
            <a:pPr algn="ctr"/>
            <a:r>
              <a:rPr lang="ru-RU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Ефремовой Ирины</a:t>
            </a:r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5351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384" y="188640"/>
            <a:ext cx="90091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Перед войной, вслед за «Александром Невским«, Прокофьев сочиняет оперы «Семен Котко» (по В. Катаеву), «Дуэнья» то Р. Шеридану), Шестую фортепианную сонату. Во время Великой Отечественной войны композитор с семьей эвакуируется в Нальчик, а затем в Тбилиси. В этот период он пишет сюиту «1941», музыку к фильму Эйзенштейна «Иван Грозный», оперу «Война и мир», Пятую симфонию, балет «Золушка», Седьмую и Восьмую сонаты для фортепиано и другие сочинения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492896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Послевоенные годы должны были вернуть утраченную гармонию бытия, но они обернулись для композитора еще одним тяжелым испытанием. Резко ухудшается его здоровье (прогрессирующая гипертония), а главное, он попадает в жерло советской идеологической мясорубки (известное постановление 1948 г. о борьбе с «антинародным формализмом» в искусстве). </a:t>
            </a:r>
          </a:p>
          <a:p>
            <a:endParaRPr lang="ru-RU" dirty="0"/>
          </a:p>
          <a:p>
            <a:r>
              <a:rPr lang="ru-RU" dirty="0"/>
              <a:t>С 1949 г. Прокофьев ведет жизнь аскета. Он почти не выезжает с дачи, но даже при строжайшем медицинском режиме пишет оперу «Повесть о настоящем человеке» (по Б. Полевому), балет «Каменный цветок» (по П. Бажову), Девятую фортепианную сонату, ораторию «На страже мира» и многое другое. Последним сочинением, которое довелось композитору услышать в концертном зале, стала Седьмая симфония (1952). </a:t>
            </a:r>
          </a:p>
          <a:p>
            <a:endParaRPr lang="ru-RU" dirty="0"/>
          </a:p>
          <a:p>
            <a:r>
              <a:rPr lang="ru-RU" dirty="0"/>
              <a:t>Умер Прокофьев в Москве 5 марта 1953 года.</a:t>
            </a:r>
          </a:p>
        </p:txBody>
      </p:sp>
    </p:spTree>
    <p:extLst>
      <p:ext uri="{BB962C8B-B14F-4D97-AF65-F5344CB8AC3E}">
        <p14:creationId xmlns:p14="http://schemas.microsoft.com/office/powerpoint/2010/main" val="1099602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8620"/>
            <a:ext cx="3656432" cy="486970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79512" y="5301208"/>
            <a:ext cx="4572000" cy="64633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Могила С. С. Прокофьева на Новодевичьем кладбище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91603"/>
            <a:ext cx="3904288" cy="484486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572000" y="5162708"/>
            <a:ext cx="4572000" cy="92333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Мемориал на месте усадьбы,</a:t>
            </a:r>
          </a:p>
          <a:p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 которой родился</a:t>
            </a:r>
          </a:p>
          <a:p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Сергей Прокофьев</a:t>
            </a:r>
          </a:p>
        </p:txBody>
      </p:sp>
    </p:spTree>
    <p:extLst>
      <p:ext uri="{BB962C8B-B14F-4D97-AF65-F5344CB8AC3E}">
        <p14:creationId xmlns:p14="http://schemas.microsoft.com/office/powerpoint/2010/main" val="1569970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28" y="0"/>
            <a:ext cx="6420035" cy="418219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10828" y="4429223"/>
            <a:ext cx="4572000" cy="64633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Прокофьев (слева) 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и</a:t>
            </a:r>
          </a:p>
          <a:p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Мстислав Ростропович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990" y="3419762"/>
            <a:ext cx="5189098" cy="332736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2450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660" y="5022552"/>
            <a:ext cx="2624436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Прокофьев и </a:t>
            </a:r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Мира 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Мендельсон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2936"/>
            <a:ext cx="2871192" cy="470556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6228184" y="5229200"/>
            <a:ext cx="2770310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Сергей Прокофьев </a:t>
            </a:r>
            <a:endParaRPr lang="ru-RU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 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1918 году.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82252"/>
            <a:ext cx="2794000" cy="49403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0621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9516" y="5657671"/>
            <a:ext cx="4572000" cy="92333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Юбилейная монета СССР, посвящённая С. С. Прокофьеву, 1991, 1 рубль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644" y="0"/>
            <a:ext cx="5087133" cy="511256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0" y="5627806"/>
            <a:ext cx="4572000" cy="1200329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Москва, Камергерский переулок, дом 6. Здесь Сергей Сергеевич жил с 1946 до смерти в 1953. Сейчас — музей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9863"/>
            <a:ext cx="3706686" cy="501197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9231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7" y="116632"/>
            <a:ext cx="851183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Прокофьев Сергей Сергеевич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905" y="1772817"/>
            <a:ext cx="3407073" cy="5085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87767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165" y="26064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Родился Сергей Сергеевич 23 апреля 1891 г. в имении Сонцовка Екатеринославской губернии (сейчас с. Красное Донецкой области).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384" y="-7907"/>
            <a:ext cx="4528615" cy="31544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43165" y="1415043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Отец будущего композитора Сергей Алексеевич Прокофьев, закончив Московский университет и Петровско-Разумовскую сельскохозяйственную академию, согласился на предложение помещика Сонцова быть управляющим его южного имения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356992"/>
            <a:ext cx="82626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Мать, Мария Григорьевна, была незаурядной женщиной. Воспитание сына (занятия музыкой, иностранными языками) всецело находилось в ее руках. Не было дня, чтобы мальчик не подходил к роялю и не пытался что-то фантазировать. Мать записывала небольшие Сережины пьесы: рондо, вальсы, песенки, «Индийский галоп» (сочиненный в пять лет и многим известный). Самым сильным впечатлением детства явилась поездка с родителями в Москву и посещение оперного театра, где мальчик услышал «Фауста» Гуно, «Князя Игоря» Бородина и увидел «Спящую красавицу» Чайковского. Вернувшись домой, Сережа был одержим сочинением чего-либо в этом духе. Так появились у десятилетнего композитора первые опусы в жанре оперы — «Великан» и «На пустынных островах» («Великан» даже был поставлен в имении дяди, А. Д. Раевского).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3018438"/>
            <a:ext cx="286809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Село Красное. </a:t>
            </a:r>
            <a:r>
              <a:rPr lang="en-US" sz="1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XIX </a:t>
            </a:r>
            <a:r>
              <a:rPr lang="ru-RU" sz="1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век </a:t>
            </a:r>
            <a:endParaRPr lang="ru-RU" sz="1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3827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880" y="20712"/>
            <a:ext cx="6501763" cy="4909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327752" y="5077668"/>
            <a:ext cx="836158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Родина Прокофьева — село Красное.</a:t>
            </a:r>
          </a:p>
          <a:p>
            <a:pPr algn="ctr"/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XIX век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1010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3"/>
            <a:ext cx="8892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декабре 1901 г. Сережу вновь привезли в Москву — к С. И. Танееву, профессору Московской консерватории. Отметив дарование мальчика, Танеев посоветовал начать с ним серьезные и систематические занятия музыкой. По рекомендации Танеева в Сонцовку на лето прибыл молодой музыкант, окончивший Московскую консерваторию с золотой медалью. Это был Р. Глиэр (впоследствии известный советский композитор, автор балетов «Красный цветок», «Медный всадник», Концерта для голоса с оркестром и других сочинений).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424957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Глиэр занимался с Сережей фортепиано, импровизацией, теорией композиции, гармонией, основами музыкальной формы, помог написать оперу «Пир во время чумы», симфонию, ряд пьес и сам повел его к Танееву, когда осенью Мария Григорьевна привезла сына в Москву.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1784" y="3625286"/>
            <a:ext cx="84786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Было решено отдать Прокофьева в консерваторию. Председателем комиссии на вступительных экзаменах был Н. А. Римский-Корсаков. Все поступающие в консерваторию были гораздо старше тринадцатилетнего юноши, но у кого было по две пьесы, у кого — чуть больше… Сергей же поразил всех: он вошел, сгибаясь под тяжестью двух папок, в которых лежали четыре оперы, симфония, две сонаты и довольно много фортепианных пьес.</a:t>
            </a:r>
          </a:p>
        </p:txBody>
      </p:sp>
    </p:spTree>
    <p:extLst>
      <p:ext uri="{BB962C8B-B14F-4D97-AF65-F5344CB8AC3E}">
        <p14:creationId xmlns:p14="http://schemas.microsoft.com/office/powerpoint/2010/main" val="420602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912" y="31552"/>
            <a:ext cx="53640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В годы учёбы в Петербургской консерватории (в 1909 окончил её по классу композиции, в 1914 — по классу фортепьяно) Прокофьев начал публично выступать в Москве с исполнением своих произведений; практически каждый концерт вызывал бурную полемику и был событием музыкальной жизни. В консерваторские годы он особенно сближается с Н. Я. Мясковским. Непохожие по характеру, жизненным привычкам, они оба были одержимы музыкой, и последнее их объединяло (юношеские профессиональные отношения переросли впоследствии в дружбу всей жизни). </a:t>
            </a:r>
          </a:p>
          <a:p>
            <a:r>
              <a:rPr lang="ru-RU" sz="1600" dirty="0" smtClean="0"/>
              <a:t>То </a:t>
            </a:r>
            <a:r>
              <a:rPr lang="ru-RU" sz="1600" dirty="0"/>
              <a:t>было время жадного впитывания всего нового. Молодые люди много играли в четыре руки, посещали «Вечера современной музыки», сочиняли. </a:t>
            </a:r>
          </a:p>
          <a:p>
            <a:r>
              <a:rPr lang="ru-RU" sz="1600" dirty="0" smtClean="0"/>
              <a:t>Весной </a:t>
            </a:r>
            <a:r>
              <a:rPr lang="ru-RU" sz="1600" dirty="0"/>
              <a:t>1914 г. Прокофьев заканчивает консерваторское образование. Комиссия на выпускном экзамене большинством голосов присуждает ему Первую премию имени А. Рубинштейна (рояль «Шредер»). </a:t>
            </a:r>
          </a:p>
          <a:p>
            <a:r>
              <a:rPr lang="ru-RU" sz="1600" dirty="0" smtClean="0"/>
              <a:t>К моменту окончания консерватории уже многое было написано: Токката (ор. 11), Десять пьес (ор. 12), Вторая соната, Баллада для виолончели и фортепиано, опера «Маддалена». Молодой композитор стремительно завоевывает одно из ведущих мест в музыкальном мире Петербурга, Москвы и даже за рубежом.</a:t>
            </a: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5" y="16148"/>
            <a:ext cx="3951543" cy="5429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" y="5445224"/>
            <a:ext cx="397557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Юный Прокофьев 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0223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64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Успешно окончив консерваторию, Прокофьев совершает поездку в Лондон (то был обещанный матерью подарок), где происходит его первая встреча с </a:t>
            </a:r>
            <a:r>
              <a:rPr lang="ru-RU" sz="1600" dirty="0" err="1"/>
              <a:t>С</a:t>
            </a:r>
            <a:r>
              <a:rPr lang="ru-RU" sz="1600" dirty="0"/>
              <a:t>. Дягилевым, одним из основателей объединения «Мир искусства», организатором «Русских сезонов» в Париже. Знакомство с Дягилевым открывает Прокофьеву двери многих музыкальных салонов. Он едет в Рим, Неаполь, где с успехом проходят его фортепианные вечера. </a:t>
            </a:r>
          </a:p>
          <a:p>
            <a:r>
              <a:rPr lang="ru-RU" sz="1600" dirty="0" smtClean="0"/>
              <a:t>В </a:t>
            </a:r>
            <a:r>
              <a:rPr lang="ru-RU" sz="1600" dirty="0"/>
              <a:t>канун первой мировой войны композитор возвращается в Россию. Он работает над балетом «Ала и Лоллий» на сюжет С. Городецкого, но затем перерабатывает материал в «Скифскую сюиту» для оркестра, пишет фортепианный цикл «Сарказмы», вокальную сказку «Гадкий утенок» (по Г.-Х. Андерсену), оперу «Игрок» (по Ф. Достоевскому). Премьеры его сочинений нередко сопровождаются скандалами. Петербургская публика не вынесла «варваризмов» «Скифской сюиты». </a:t>
            </a:r>
          </a:p>
          <a:p>
            <a:r>
              <a:rPr lang="ru-RU" sz="1600" dirty="0" smtClean="0"/>
              <a:t>Накануне </a:t>
            </a:r>
            <a:r>
              <a:rPr lang="ru-RU" sz="1600" dirty="0"/>
              <a:t>революции он встречается в Москве с М. Горьким, В. Маяковским, поэтами-футуристами Д. Бурлюком и В. Каменским, которые восторженно принимают созвучную времени музыку молодого композитора. </a:t>
            </a:r>
          </a:p>
          <a:p>
            <a:r>
              <a:rPr lang="ru-RU" sz="1600" dirty="0" smtClean="0"/>
              <a:t>Летом </a:t>
            </a:r>
            <a:r>
              <a:rPr lang="ru-RU" sz="1600" dirty="0"/>
              <a:t>1917 г. Прокофьев живет в Ессентуках (мятежи на Дону отрезали его от Москвы и Петрограда). За эти месяцы появились Концерт для скрипки с оркестром, Третья и Четвертая фортепианные сонаты, фортепианный цикл «Мимолетности» и «Классическая симфония».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4524316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Возвратившись в революционный Петроград, Прокофьев дал несколько концертов: на одном из них впервые под руководством автора прозвучала «Классическая </a:t>
            </a:r>
            <a:r>
              <a:rPr lang="ru-RU" dirty="0" smtClean="0"/>
              <a:t>симфония».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5447646"/>
            <a:ext cx="80466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мае 1918 г. Прокофьев уезжает в заграничное концертное турне (Япония, Америка, затем ряд европейских стран, Куба), которое растянулось на долгие пятнадцать лет.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684" y="404664"/>
            <a:ext cx="5643628" cy="6101219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2149701" y="5547311"/>
            <a:ext cx="484459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>
                <a:ln w="50800"/>
              </a:rPr>
              <a:t> Прокофьев в Нью Йорке.</a:t>
            </a:r>
          </a:p>
          <a:p>
            <a:pPr algn="ctr"/>
            <a:r>
              <a:rPr lang="ru-RU" sz="2800" b="1" dirty="0">
                <a:ln w="50800"/>
              </a:rPr>
              <a:t>1918 год</a:t>
            </a:r>
            <a:endParaRPr lang="ru-RU" sz="28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218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Жизнь Прокофьева вне России не была легкой. Его музыку не всегда принимали, слыша в ней некий «пролетарский налет». Резкие рецензии были направлены и на исполнительскую деятельность. При интенсивном </a:t>
            </a:r>
            <a:r>
              <a:rPr lang="ru-RU" sz="1600" dirty="0" err="1"/>
              <a:t>концертировании</a:t>
            </a:r>
            <a:r>
              <a:rPr lang="ru-RU" sz="1600" dirty="0"/>
              <a:t> Прокофьев всегда находил время для сочинения. Именно в зарубежный период обогатилась эмоциональная палитра его музыки, включавшая жесткий драматизм Второй симфонии, комедийно-игровое начало «Любви к трем апельсинам» (опера по К. Гоцци), острую экспрессивность «Огненного ангела» (опера по В. Брюсову) и Третьей симфонии, искреннюю, поэтическую лирику «Блудного сына» (балет на библейскую тему), мелодические откровения Второй скрипичной сонаты. </a:t>
            </a:r>
          </a:p>
          <a:p>
            <a:endParaRPr lang="ru-RU" sz="1600" dirty="0"/>
          </a:p>
          <a:p>
            <a:r>
              <a:rPr lang="ru-RU" sz="1600" dirty="0"/>
              <a:t>Постепенно к блистательным именам художественного мира Запада прибавляется и его имя. Прокофьев общается с </a:t>
            </a:r>
            <a:r>
              <a:rPr lang="ru-RU" sz="1600" dirty="0" err="1"/>
              <a:t>С</a:t>
            </a:r>
            <a:r>
              <a:rPr lang="ru-RU" sz="1600" dirty="0"/>
              <a:t>. Рахманиновым, М. Равелем, П. Пикассо, А. Матиссом, Ч. Чаплином, дирижерами Л. Стоковским, С. </a:t>
            </a:r>
            <a:r>
              <a:rPr lang="ru-RU" sz="1600" dirty="0" err="1"/>
              <a:t>Кусевицким</a:t>
            </a:r>
            <a:r>
              <a:rPr lang="ru-RU" sz="1600" dirty="0"/>
              <a:t>, А. Тосканини, продолжает сотрудничество с Дягилевым, который начинает сезон 1921 г. премьерой балета «Сказка о шуте, семерых шутов </a:t>
            </a:r>
            <a:r>
              <a:rPr lang="ru-RU" sz="1600" dirty="0" err="1"/>
              <a:t>перешутившего</a:t>
            </a:r>
            <a:r>
              <a:rPr lang="ru-RU" sz="1600" dirty="0"/>
              <a:t>». Спектакль прошел великолепно: программу украшал портрет Прокофьева работы Матисса, декорации, костюмы и постановка принадлежали М. Ларионову. Позднее со знаменитым импресарио были поставлены балеты «Стальной скок» и «Блудный сын». </a:t>
            </a:r>
          </a:p>
          <a:p>
            <a:endParaRPr lang="ru-RU" sz="1600" dirty="0"/>
          </a:p>
          <a:p>
            <a:r>
              <a:rPr lang="ru-RU" sz="1600" dirty="0"/>
              <a:t>В последние годы жизни за границей композитором были созданы одноактный балет «На Днепре», Четвертый и Пятый фортепианные концерты, струнный квартет и другие сочинения.</a:t>
            </a:r>
          </a:p>
        </p:txBody>
      </p:sp>
    </p:spTree>
    <p:extLst>
      <p:ext uri="{BB962C8B-B14F-4D97-AF65-F5344CB8AC3E}">
        <p14:creationId xmlns:p14="http://schemas.microsoft.com/office/powerpoint/2010/main" val="3803417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8924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1933 г. Прокофьев возвращается на родину и сразу оказывается в самой гуще творческой жизни страны. Он пишет кантату «К 20-летию Октября», Шестую фортепианную сонату, Первую скрипичную сонату, «Детскую музыку» (двенадцать легких пьес для фортепиано). Превосходную идею своеобразного путешествия в страну музыкальных инструментов симфонического оркестра предложила композитору режиссер Детского музыкального театра Н. Сац, и Прокофьев создал удивительную по яркости музыкальных образов симфоническую сказку «Петя и волк» (позднее У. Дисней экранизировал ее). </a:t>
            </a:r>
          </a:p>
          <a:p>
            <a:r>
              <a:rPr lang="ru-RU" dirty="0" smtClean="0"/>
              <a:t>Первой </a:t>
            </a:r>
            <a:r>
              <a:rPr lang="ru-RU" dirty="0"/>
              <a:t>крупной работой этого времени стал балет «Ромео и Джульетта» (1935). Обращение к шекспировскому сюжету и сама ткань произведения были столь необычными, что артисты отзывались о музыке как о «неудобной». Постановка затянулась на пять лет. Артисты все больше вживались в новую балетную драматургию, основанную не на дивертисментном начале, а на сквозном развитии действия трагедии, на ярком показе психологически сложных многогранных образов. </a:t>
            </a:r>
          </a:p>
          <a:p>
            <a:r>
              <a:rPr lang="ru-RU" dirty="0" smtClean="0"/>
              <a:t>С</a:t>
            </a:r>
            <a:r>
              <a:rPr lang="ru-RU" dirty="0"/>
              <a:t>. Эйзенштейн предложил Прокофьеву работать над фильмом «Александр Невский». Высокое режиссерское мастерство Эйзенштейна вдохновило Прокофьева на создание буквально «зримой» музыки к кинокартине. В свою очередь, режиссера поражало в композиторе умение схватить самую суть сценической ситуации. Через полгода после выхода фильма на экран Прокофьев написал одноименную кантату (где использовал музыкальные эпизоды картины), создав стройную, совершенную по форме музыкальную фреску.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173" y="260648"/>
            <a:ext cx="4029174" cy="590945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632497" y="5159749"/>
            <a:ext cx="438774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Сергей и Лина Прокофьевы</a:t>
            </a:r>
          </a:p>
          <a:p>
            <a:pPr algn="ctr"/>
            <a:r>
              <a:rPr lang="ru-RU" sz="20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 Париже.</a:t>
            </a:r>
          </a:p>
          <a:p>
            <a:pPr algn="ctr"/>
            <a:r>
              <a:rPr lang="ru-RU" sz="20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1921 год </a:t>
            </a:r>
          </a:p>
        </p:txBody>
      </p:sp>
    </p:spTree>
    <p:extLst>
      <p:ext uri="{BB962C8B-B14F-4D97-AF65-F5344CB8AC3E}">
        <p14:creationId xmlns:p14="http://schemas.microsoft.com/office/powerpoint/2010/main" val="67257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36</TotalTime>
  <Words>1694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2013-12-18T20:49:50Z</dcterms:created>
  <dcterms:modified xsi:type="dcterms:W3CDTF">2013-12-18T21:36:25Z</dcterms:modified>
</cp:coreProperties>
</file>