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100" d="100"/>
          <a:sy n="100" d="100"/>
        </p:scale>
        <p:origin x="19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FBAE39-B9ED-4E78-95F4-A8C5E80D503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F6B51F-4FC5-40E7-A0F6-CC8BC32F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11" Type="http://schemas.openxmlformats.org/officeDocument/2006/relationships/image" Target="../media/image124.jpeg"/><Relationship Id="rId5" Type="http://schemas.openxmlformats.org/officeDocument/2006/relationships/image" Target="../media/image118.jpeg"/><Relationship Id="rId10" Type="http://schemas.openxmlformats.org/officeDocument/2006/relationships/image" Target="../media/image123.jpeg"/><Relationship Id="rId4" Type="http://schemas.openxmlformats.org/officeDocument/2006/relationships/image" Target="../media/image117.jpeg"/><Relationship Id="rId9" Type="http://schemas.openxmlformats.org/officeDocument/2006/relationships/image" Target="../media/image1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gif"/><Relationship Id="rId7" Type="http://schemas.openxmlformats.org/officeDocument/2006/relationships/image" Target="../media/image135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780928"/>
            <a:ext cx="5471936" cy="1800200"/>
          </a:xfrm>
        </p:spPr>
        <p:txBody>
          <a:bodyPr>
            <a:noAutofit/>
          </a:bodyPr>
          <a:lstStyle/>
          <a:p>
            <a:r>
              <a:rPr lang="uk-UA" sz="7200" i="1" dirty="0" smtClean="0"/>
              <a:t>Гімнастика</a:t>
            </a:r>
            <a:endParaRPr lang="ru-RU" sz="6000" i="1" dirty="0"/>
          </a:p>
        </p:txBody>
      </p:sp>
      <p:pic>
        <p:nvPicPr>
          <p:cNvPr id="4" name="Рисунок 3" descr="Zasta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2789540"/>
          </a:xfrm>
          <a:prstGeom prst="rect">
            <a:avLst/>
          </a:prstGeom>
        </p:spPr>
      </p:pic>
      <p:pic>
        <p:nvPicPr>
          <p:cNvPr id="5" name="Рисунок 4" descr="images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928651"/>
            <a:ext cx="3131840" cy="2929350"/>
          </a:xfrm>
          <a:prstGeom prst="rect">
            <a:avLst/>
          </a:prstGeom>
        </p:spPr>
      </p:pic>
      <p:pic>
        <p:nvPicPr>
          <p:cNvPr id="6" name="Рисунок 5" descr="gymnastics 3 gir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98168"/>
            <a:ext cx="3059832" cy="3059832"/>
          </a:xfrm>
          <a:prstGeom prst="rect">
            <a:avLst/>
          </a:prstGeom>
        </p:spPr>
      </p:pic>
      <p:pic>
        <p:nvPicPr>
          <p:cNvPr id="7" name="Рисунок 6" descr="img_change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0"/>
            <a:ext cx="3059832" cy="30598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688001287630778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0"/>
            <a:ext cx="2339752" cy="2339752"/>
          </a:xfrm>
          <a:prstGeom prst="rect">
            <a:avLst/>
          </a:prstGeom>
        </p:spPr>
      </p:pic>
      <p:pic>
        <p:nvPicPr>
          <p:cNvPr id="5" name="Рисунок 4" descr="imagesнаг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4993" y="4077072"/>
            <a:ext cx="4519008" cy="2780928"/>
          </a:xfrm>
          <a:prstGeom prst="rect">
            <a:avLst/>
          </a:prstGeom>
        </p:spPr>
      </p:pic>
      <p:pic>
        <p:nvPicPr>
          <p:cNvPr id="6" name="Рисунок 5" descr="Sports-Pictures27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62214"/>
            <a:ext cx="4644008" cy="2795786"/>
          </a:xfrm>
          <a:prstGeom prst="rect">
            <a:avLst/>
          </a:prstGeom>
        </p:spPr>
      </p:pic>
      <p:pic>
        <p:nvPicPr>
          <p:cNvPr id="7" name="Рисунок 6" descr="2f0f619d0826b781d365d47f3263f9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0"/>
            <a:ext cx="3779912" cy="2276872"/>
          </a:xfrm>
          <a:prstGeom prst="rect">
            <a:avLst/>
          </a:prstGeom>
        </p:spPr>
      </p:pic>
      <p:pic>
        <p:nvPicPr>
          <p:cNvPr id="8" name="Рисунок 7" descr="19_RTR35UZ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203848" cy="2276871"/>
          </a:xfrm>
          <a:prstGeom prst="rect">
            <a:avLst/>
          </a:prstGeom>
        </p:spPr>
      </p:pic>
      <p:pic>
        <p:nvPicPr>
          <p:cNvPr id="9" name="Рисунок 8" descr="231010-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276872"/>
            <a:ext cx="3059832" cy="1800200"/>
          </a:xfrm>
          <a:prstGeom prst="rect">
            <a:avLst/>
          </a:prstGeom>
        </p:spPr>
      </p:pic>
      <p:pic>
        <p:nvPicPr>
          <p:cNvPr id="10" name="Рисунок 9" descr="Danell+Leyva+2012+Olympic+Gymnastics+Team+Qg9S2AEoXBo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285432"/>
            <a:ext cx="3059832" cy="1819868"/>
          </a:xfrm>
          <a:prstGeom prst="rect">
            <a:avLst/>
          </a:prstGeom>
        </p:spPr>
      </p:pic>
      <p:pic>
        <p:nvPicPr>
          <p:cNvPr id="11" name="Рисунок 10" descr="Sports-Pictures27-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2276872"/>
            <a:ext cx="3024336" cy="18170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uk-UA" sz="4800" b="1" i="1" dirty="0" smtClean="0">
                <a:solidFill>
                  <a:srgbClr val="0070C0"/>
                </a:solidFill>
              </a:rPr>
              <a:t>Вправи на перекладині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3330370" cy="2664296"/>
          </a:xfrm>
          <a:prstGeom prst="rect">
            <a:avLst/>
          </a:prstGeom>
        </p:spPr>
      </p:pic>
      <p:pic>
        <p:nvPicPr>
          <p:cNvPr id="10" name="Рисунок 9" descr="Artistic+Gymnastics+World+Championships+2009+XqhgNI62_m3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077073"/>
            <a:ext cx="4171393" cy="2780928"/>
          </a:xfrm>
          <a:prstGeom prst="rect">
            <a:avLst/>
          </a:prstGeom>
        </p:spPr>
      </p:pic>
      <p:pic>
        <p:nvPicPr>
          <p:cNvPr id="11" name="Рисунок 10" descr="f85081c4ea1dd565b0b16165aa3d1d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0"/>
            <a:ext cx="2335188" cy="1556792"/>
          </a:xfrm>
          <a:prstGeom prst="rect">
            <a:avLst/>
          </a:prstGeom>
        </p:spPr>
      </p:pic>
      <p:pic>
        <p:nvPicPr>
          <p:cNvPr id="4" name="Рисунок 3" descr="01-lMJKfAgM.p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478021" cy="2060848"/>
          </a:xfrm>
          <a:prstGeom prst="rect">
            <a:avLst/>
          </a:prstGeom>
        </p:spPr>
      </p:pic>
      <p:pic>
        <p:nvPicPr>
          <p:cNvPr id="5" name="Рисунок 4" descr="1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412776"/>
            <a:ext cx="2304256" cy="3312368"/>
          </a:xfrm>
          <a:prstGeom prst="rect">
            <a:avLst/>
          </a:prstGeom>
        </p:spPr>
      </p:pic>
      <p:pic>
        <p:nvPicPr>
          <p:cNvPr id="7" name="Рисунок 6" descr="220px-Figure_on_horizontal_b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0"/>
            <a:ext cx="2267744" cy="3212976"/>
          </a:xfrm>
          <a:prstGeom prst="rect">
            <a:avLst/>
          </a:prstGeom>
        </p:spPr>
      </p:pic>
      <p:pic>
        <p:nvPicPr>
          <p:cNvPr id="8" name="Рисунок 7" descr="174286-japontsy-zhdali-28-let-london-2012-sportivnaja-gimnasti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5648" y="4690847"/>
            <a:ext cx="3168352" cy="2167153"/>
          </a:xfrm>
          <a:prstGeom prst="rect">
            <a:avLst/>
          </a:prstGeom>
        </p:spPr>
      </p:pic>
      <p:pic>
        <p:nvPicPr>
          <p:cNvPr id="9" name="Рисунок 8" descr="1343634705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211777"/>
            <a:ext cx="2267744" cy="1478165"/>
          </a:xfrm>
          <a:prstGeom prst="rect">
            <a:avLst/>
          </a:prstGeom>
        </p:spPr>
      </p:pic>
      <p:pic>
        <p:nvPicPr>
          <p:cNvPr id="12" name="Рисунок 11" descr="image-13-daniel-purvis-helps-team-gb-win-bronze-medal-in-gymnastics-5251762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0"/>
            <a:ext cx="2200384" cy="1412776"/>
          </a:xfrm>
          <a:prstGeom prst="rect">
            <a:avLst/>
          </a:prstGeom>
        </p:spPr>
      </p:pic>
      <p:pic>
        <p:nvPicPr>
          <p:cNvPr id="14" name="Рисунок 13" descr="trenazher-perekladina-3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10304" y="4077072"/>
            <a:ext cx="2309733" cy="2780928"/>
          </a:xfrm>
          <a:prstGeom prst="rect">
            <a:avLst/>
          </a:prstGeom>
        </p:spPr>
      </p:pic>
      <p:pic>
        <p:nvPicPr>
          <p:cNvPr id="15" name="Рисунок 14" descr="Emin+Garibov+Artistic+Gymnastics+World+Championships+mFn0mOluwmz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" y="1988840"/>
            <a:ext cx="2915817" cy="237626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88840"/>
            <a:ext cx="4762872" cy="1138138"/>
          </a:xfrm>
        </p:spPr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</a:rPr>
              <a:t>Вправи на кільцях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images6у5г57ш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1907704" cy="1907704"/>
          </a:xfrm>
          <a:prstGeom prst="rect">
            <a:avLst/>
          </a:prstGeom>
        </p:spPr>
      </p:pic>
      <p:pic>
        <p:nvPicPr>
          <p:cNvPr id="5" name="Рисунок 4" descr="imagestd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79477"/>
            <a:ext cx="4644008" cy="3478523"/>
          </a:xfrm>
          <a:prstGeom prst="rect">
            <a:avLst/>
          </a:prstGeom>
        </p:spPr>
      </p:pic>
      <p:pic>
        <p:nvPicPr>
          <p:cNvPr id="6" name="Рисунок 5" descr="GymnastikaS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7411" y="3356992"/>
            <a:ext cx="4606589" cy="3501008"/>
          </a:xfrm>
          <a:prstGeom prst="rect">
            <a:avLst/>
          </a:prstGeom>
        </p:spPr>
      </p:pic>
      <p:pic>
        <p:nvPicPr>
          <p:cNvPr id="7" name="Рисунок 6" descr="world_gymnastics_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947630" cy="1772816"/>
          </a:xfrm>
          <a:prstGeom prst="rect">
            <a:avLst/>
          </a:prstGeom>
        </p:spPr>
      </p:pic>
      <p:pic>
        <p:nvPicPr>
          <p:cNvPr id="8" name="Рисунок 7" descr="dv096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2670" y="0"/>
            <a:ext cx="3361330" cy="184482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02026001219069530g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821" y="0"/>
            <a:ext cx="2233179" cy="2276872"/>
          </a:xfrm>
          <a:prstGeom prst="rect">
            <a:avLst/>
          </a:prstGeom>
        </p:spPr>
      </p:pic>
      <p:pic>
        <p:nvPicPr>
          <p:cNvPr id="4" name="Рисунок 3" descr="814e203fe62aec02ab4bceab5d7fdf22c3bef4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23080" cy="1556792"/>
          </a:xfrm>
          <a:prstGeom prst="rect">
            <a:avLst/>
          </a:prstGeom>
        </p:spPr>
      </p:pic>
      <p:pic>
        <p:nvPicPr>
          <p:cNvPr id="5" name="Рисунок 4" descr="211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7" y="0"/>
            <a:ext cx="3493089" cy="2276872"/>
          </a:xfrm>
          <a:prstGeom prst="rect">
            <a:avLst/>
          </a:prstGeom>
        </p:spPr>
      </p:pic>
      <p:pic>
        <p:nvPicPr>
          <p:cNvPr id="6" name="Рисунок 5" descr="1343729419_b_london-2012-gimnastika-kol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71023"/>
            <a:ext cx="4283968" cy="3086977"/>
          </a:xfrm>
          <a:prstGeom prst="rect">
            <a:avLst/>
          </a:prstGeom>
        </p:spPr>
      </p:pic>
      <p:pic>
        <p:nvPicPr>
          <p:cNvPr id="8" name="Рисунок 7" descr="dc43b189e0ca9fbf5aa3dca73b4ff3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56792"/>
            <a:ext cx="3807032" cy="2304256"/>
          </a:xfrm>
          <a:prstGeom prst="rect">
            <a:avLst/>
          </a:prstGeom>
        </p:spPr>
      </p:pic>
      <p:pic>
        <p:nvPicPr>
          <p:cNvPr id="9" name="Рисунок 8" descr="f8933f824a7dc16528b8aac61de0e237_2012_08_01t175012z_1620411776_lm2e8811djgal_rtrmadp_3_oly_gymn_gamiaa_gam0241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9322" y="3789040"/>
            <a:ext cx="4854678" cy="3068960"/>
          </a:xfrm>
          <a:prstGeom prst="rect">
            <a:avLst/>
          </a:prstGeom>
        </p:spPr>
      </p:pic>
      <p:pic>
        <p:nvPicPr>
          <p:cNvPr id="10" name="Рисунок 9" descr="imagesпздщ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2276872"/>
            <a:ext cx="2304256" cy="1533378"/>
          </a:xfrm>
          <a:prstGeom prst="rect">
            <a:avLst/>
          </a:prstGeom>
        </p:spPr>
      </p:pic>
      <p:pic>
        <p:nvPicPr>
          <p:cNvPr id="11" name="Рисунок 10" descr="imagesкшфу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1" y="2276873"/>
            <a:ext cx="1224136" cy="1501526"/>
          </a:xfrm>
          <a:prstGeom prst="rect">
            <a:avLst/>
          </a:prstGeom>
        </p:spPr>
      </p:pic>
      <p:pic>
        <p:nvPicPr>
          <p:cNvPr id="12" name="Рисунок 11" descr="imagesм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96242" y="2204864"/>
            <a:ext cx="1947758" cy="158417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0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123728" cy="1799691"/>
          </a:xfrm>
          <a:prstGeom prst="rect">
            <a:avLst/>
          </a:prstGeom>
        </p:spPr>
      </p:pic>
      <p:pic>
        <p:nvPicPr>
          <p:cNvPr id="5" name="Рисунок 4" descr="193997_html_m4cf98c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509120"/>
            <a:ext cx="3275856" cy="2227038"/>
          </a:xfrm>
          <a:prstGeom prst="rect">
            <a:avLst/>
          </a:prstGeom>
        </p:spPr>
      </p:pic>
      <p:pic>
        <p:nvPicPr>
          <p:cNvPr id="6" name="Рисунок 5" descr="depositphotos_5786037-Funny-man-doing-gymnast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4572000" cy="2375297"/>
          </a:xfrm>
          <a:prstGeom prst="rect">
            <a:avLst/>
          </a:prstGeom>
        </p:spPr>
      </p:pic>
      <p:pic>
        <p:nvPicPr>
          <p:cNvPr id="7" name="Рисунок 6" descr="5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88640"/>
            <a:ext cx="2915816" cy="2181030"/>
          </a:xfrm>
          <a:prstGeom prst="rect">
            <a:avLst/>
          </a:prstGeom>
        </p:spPr>
      </p:pic>
      <p:pic>
        <p:nvPicPr>
          <p:cNvPr id="8" name="Рисунок 7" descr="normal_ginastica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548680"/>
            <a:ext cx="3207108" cy="2348880"/>
          </a:xfrm>
          <a:prstGeom prst="rect">
            <a:avLst/>
          </a:prstGeom>
        </p:spPr>
      </p:pic>
      <p:pic>
        <p:nvPicPr>
          <p:cNvPr id="9" name="Рисунок 8" descr="p_59995_1_gallery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636912"/>
            <a:ext cx="2438926" cy="1564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564904"/>
            <a:ext cx="4906888" cy="114300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7030A0"/>
                </a:solidFill>
              </a:rPr>
              <a:t>Опорний стрибок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7500" cy="2000250"/>
          </a:xfrm>
          <a:prstGeom prst="rect">
            <a:avLst/>
          </a:prstGeom>
        </p:spPr>
      </p:pic>
      <p:pic>
        <p:nvPicPr>
          <p:cNvPr id="6" name="Рисунок 5" descr="169b1cho3vnx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43808" cy="2204864"/>
          </a:xfrm>
          <a:prstGeom prst="rect">
            <a:avLst/>
          </a:prstGeom>
        </p:spPr>
      </p:pic>
      <p:pic>
        <p:nvPicPr>
          <p:cNvPr id="7" name="Рисунок 6" descr="651c8ba12fac23bf3016b27f9a8479bd_2012_08_02t182007z_379092184_lm2e8821exbl4_rtrmadp_3_oly_gymn_gawiaa_gaw024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77680"/>
            <a:ext cx="3773158" cy="2880320"/>
          </a:xfrm>
          <a:prstGeom prst="rect">
            <a:avLst/>
          </a:prstGeom>
        </p:spPr>
      </p:pic>
      <p:pic>
        <p:nvPicPr>
          <p:cNvPr id="8" name="Рисунок 7" descr="46704bb7e400b6ac09dab186456e40ba_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2235" y="4509120"/>
            <a:ext cx="3111765" cy="2348880"/>
          </a:xfrm>
          <a:prstGeom prst="rect">
            <a:avLst/>
          </a:prstGeom>
        </p:spPr>
      </p:pic>
      <p:pic>
        <p:nvPicPr>
          <p:cNvPr id="9" name="Рисунок 8" descr="1458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3281" y="2204863"/>
            <a:ext cx="1520720" cy="2304257"/>
          </a:xfrm>
          <a:prstGeom prst="rect">
            <a:avLst/>
          </a:prstGeom>
        </p:spPr>
      </p:pic>
      <p:pic>
        <p:nvPicPr>
          <p:cNvPr id="10" name="Рисунок 9" descr="1907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4653137"/>
            <a:ext cx="2232774" cy="2204864"/>
          </a:xfrm>
          <a:prstGeom prst="rect">
            <a:avLst/>
          </a:prstGeom>
        </p:spPr>
      </p:pic>
      <p:pic>
        <p:nvPicPr>
          <p:cNvPr id="11" name="Рисунок 10" descr="1907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2969949"/>
            <a:ext cx="2160240" cy="1755195"/>
          </a:xfrm>
          <a:prstGeom prst="rect">
            <a:avLst/>
          </a:prstGeom>
        </p:spPr>
      </p:pic>
      <p:pic>
        <p:nvPicPr>
          <p:cNvPr id="12" name="Рисунок 11" descr="21108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" y="1988840"/>
            <a:ext cx="3052319" cy="1989568"/>
          </a:xfrm>
          <a:prstGeom prst="rect">
            <a:avLst/>
          </a:prstGeom>
        </p:spPr>
      </p:pic>
      <p:pic>
        <p:nvPicPr>
          <p:cNvPr id="14" name="Рисунок 13" descr="1254131474373-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-1"/>
            <a:ext cx="1522454" cy="2060849"/>
          </a:xfrm>
          <a:prstGeom prst="rect">
            <a:avLst/>
          </a:prstGeom>
        </p:spPr>
      </p:pic>
      <p:pic>
        <p:nvPicPr>
          <p:cNvPr id="13" name="Рисунок 12" descr="1343931713_763.jpg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43808" y="0"/>
            <a:ext cx="1988840" cy="2060848"/>
          </a:xfrm>
          <a:prstGeom prst="rect">
            <a:avLst/>
          </a:prstGeom>
        </p:spPr>
      </p:pic>
      <p:pic>
        <p:nvPicPr>
          <p:cNvPr id="15" name="Рисунок 14" descr="ChenYibingVaultJeffGrossGETTY7270184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2204864"/>
            <a:ext cx="1735448" cy="2314568"/>
          </a:xfrm>
          <a:prstGeom prst="rect">
            <a:avLst/>
          </a:prstGeom>
        </p:spPr>
      </p:pic>
      <p:pic>
        <p:nvPicPr>
          <p:cNvPr id="16" name="Рисунок 15" descr="radivilov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9912" y="2060848"/>
            <a:ext cx="2571165" cy="936104"/>
          </a:xfrm>
          <a:prstGeom prst="rect">
            <a:avLst/>
          </a:prstGeom>
        </p:spPr>
      </p:pic>
      <p:pic>
        <p:nvPicPr>
          <p:cNvPr id="17" name="Рисунок 16" descr="imagesy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87825" y="2060849"/>
            <a:ext cx="1006278" cy="194421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7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2638119" cy="1772816"/>
          </a:xfrm>
          <a:prstGeom prst="rect">
            <a:avLst/>
          </a:prstGeom>
        </p:spPr>
      </p:pic>
      <p:pic>
        <p:nvPicPr>
          <p:cNvPr id="5" name="Рисунок 4" descr="3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689169" cy="2395984"/>
          </a:xfrm>
          <a:prstGeom prst="rect">
            <a:avLst/>
          </a:prstGeom>
        </p:spPr>
      </p:pic>
      <p:pic>
        <p:nvPicPr>
          <p:cNvPr id="6" name="Рисунок 5" descr="38359197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16632"/>
            <a:ext cx="2100825" cy="1359024"/>
          </a:xfrm>
          <a:prstGeom prst="rect">
            <a:avLst/>
          </a:prstGeom>
        </p:spPr>
      </p:pic>
      <p:pic>
        <p:nvPicPr>
          <p:cNvPr id="7" name="Рисунок 6" descr="1324378824_stepko-brus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05064"/>
            <a:ext cx="3660999" cy="2745749"/>
          </a:xfrm>
          <a:prstGeom prst="rect">
            <a:avLst/>
          </a:prstGeom>
        </p:spPr>
      </p:pic>
      <p:pic>
        <p:nvPicPr>
          <p:cNvPr id="8" name="Рисунок 7" descr="1344416458_3-brusya-i-kit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212976"/>
            <a:ext cx="4223024" cy="2808312"/>
          </a:xfrm>
          <a:prstGeom prst="rect">
            <a:avLst/>
          </a:prstGeom>
        </p:spPr>
      </p:pic>
      <p:pic>
        <p:nvPicPr>
          <p:cNvPr id="9" name="Рисунок 8" descr="l_20ae49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908720"/>
            <a:ext cx="1824202" cy="1368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4896544" cy="1066130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</a:rPr>
              <a:t>Вправи на брусах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54897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941168"/>
            <a:ext cx="3168352" cy="1916832"/>
          </a:xfrm>
          <a:prstGeom prst="rect">
            <a:avLst/>
          </a:prstGeom>
        </p:spPr>
      </p:pic>
      <p:pic>
        <p:nvPicPr>
          <p:cNvPr id="11" name="Рисунок 10" descr="Oleg_Varnya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8693" y="4581129"/>
            <a:ext cx="3415307" cy="2276872"/>
          </a:xfrm>
          <a:prstGeom prst="rect">
            <a:avLst/>
          </a:prstGeom>
        </p:spPr>
      </p:pic>
      <p:pic>
        <p:nvPicPr>
          <p:cNvPr id="7" name="Рисунок 6" descr="B5rRzXgPHK8.p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3150096" cy="2362572"/>
          </a:xfrm>
          <a:prstGeom prst="rect">
            <a:avLst/>
          </a:prstGeom>
        </p:spPr>
      </p:pic>
      <p:pic>
        <p:nvPicPr>
          <p:cNvPr id="4" name="Рисунок 3" descr="32791.gi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340340" cy="2564904"/>
          </a:xfrm>
          <a:prstGeom prst="rect">
            <a:avLst/>
          </a:prstGeom>
        </p:spPr>
      </p:pic>
      <p:pic>
        <p:nvPicPr>
          <p:cNvPr id="5" name="Рисунок 4" descr="65176-sportivnaja-gimnastika-chempionat-evropy-2015-sostoitsja-v-shtutgar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0"/>
            <a:ext cx="3851920" cy="2580787"/>
          </a:xfrm>
          <a:prstGeom prst="rect">
            <a:avLst/>
          </a:prstGeom>
        </p:spPr>
      </p:pic>
      <p:pic>
        <p:nvPicPr>
          <p:cNvPr id="6" name="Рисунок 5" descr="1318430562_sportivnaya-gimnastika_muzhch.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0"/>
            <a:ext cx="2071117" cy="2554378"/>
          </a:xfrm>
          <a:prstGeom prst="rect">
            <a:avLst/>
          </a:prstGeom>
        </p:spPr>
      </p:pic>
      <p:pic>
        <p:nvPicPr>
          <p:cNvPr id="8" name="Рисунок 7" descr="chukarin-2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2564904"/>
            <a:ext cx="1584176" cy="2376264"/>
          </a:xfrm>
          <a:prstGeom prst="rect">
            <a:avLst/>
          </a:prstGeom>
        </p:spPr>
      </p:pic>
      <p:pic>
        <p:nvPicPr>
          <p:cNvPr id="9" name="Рисунок 8" descr="get_gy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2564903"/>
            <a:ext cx="2843808" cy="2123913"/>
          </a:xfrm>
          <a:prstGeom prst="rect">
            <a:avLst/>
          </a:prstGeom>
        </p:spPr>
      </p:pic>
      <p:pic>
        <p:nvPicPr>
          <p:cNvPr id="10" name="Рисунок 9" descr="gim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293097"/>
            <a:ext cx="3131840" cy="2564904"/>
          </a:xfrm>
          <a:prstGeom prst="rect">
            <a:avLst/>
          </a:prstGeom>
        </p:spPr>
      </p:pic>
      <p:pic>
        <p:nvPicPr>
          <p:cNvPr id="12" name="Рисунок 11" descr="rubase_2_1102801258_15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2564903"/>
            <a:ext cx="1584176" cy="236906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5184576" cy="1080120"/>
          </a:xfrm>
        </p:spPr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</a:rPr>
              <a:t>Художня гімнастика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2008072103524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88640"/>
            <a:ext cx="2088232" cy="2088232"/>
          </a:xfrm>
          <a:prstGeom prst="rect">
            <a:avLst/>
          </a:prstGeom>
        </p:spPr>
      </p:pic>
      <p:pic>
        <p:nvPicPr>
          <p:cNvPr id="5" name="Рисунок 4" descr="45026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24944"/>
            <a:ext cx="2127167" cy="3356992"/>
          </a:xfrm>
          <a:prstGeom prst="rect">
            <a:avLst/>
          </a:prstGeom>
        </p:spPr>
      </p:pic>
      <p:pic>
        <p:nvPicPr>
          <p:cNvPr id="6" name="Рисунок 5" descr="9f2f82f774329f18d71551cae6e4f5bf1b5c8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3" y="4077072"/>
            <a:ext cx="5961081" cy="2610346"/>
          </a:xfrm>
          <a:prstGeom prst="rect">
            <a:avLst/>
          </a:prstGeom>
        </p:spPr>
      </p:pic>
      <p:pic>
        <p:nvPicPr>
          <p:cNvPr id="7" name="Рисунок 6" descr="98fe2f1ef15e35ef53b90091cfb66e39e09f38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8608" y="188640"/>
            <a:ext cx="3854392" cy="1656184"/>
          </a:xfrm>
          <a:prstGeom prst="rect">
            <a:avLst/>
          </a:prstGeom>
        </p:spPr>
      </p:pic>
      <p:pic>
        <p:nvPicPr>
          <p:cNvPr id="8" name="Рисунок 7" descr="kanaeva-716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987824" cy="216916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212b1f0eebefe0ffebfa72735aaee67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4387" cy="2204864"/>
          </a:xfrm>
          <a:prstGeom prst="rect">
            <a:avLst/>
          </a:prstGeom>
        </p:spPr>
      </p:pic>
      <p:pic>
        <p:nvPicPr>
          <p:cNvPr id="5" name="Рисунок 4" descr="u-bezsonovoy-3-medal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-1"/>
            <a:ext cx="3923928" cy="2780929"/>
          </a:xfrm>
          <a:prstGeom prst="rect">
            <a:avLst/>
          </a:prstGeom>
        </p:spPr>
      </p:pic>
      <p:pic>
        <p:nvPicPr>
          <p:cNvPr id="6" name="Рисунок 5" descr="30e31c8e9e2d47e2aa309c6ba2e952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0"/>
            <a:ext cx="2116635" cy="2832672"/>
          </a:xfrm>
          <a:prstGeom prst="rect">
            <a:avLst/>
          </a:prstGeom>
        </p:spPr>
      </p:pic>
      <p:pic>
        <p:nvPicPr>
          <p:cNvPr id="7" name="Рисунок 6" descr="09247e88e41076098ef4c536de96a6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60240"/>
            <a:ext cx="3131840" cy="4697760"/>
          </a:xfrm>
          <a:prstGeom prst="rect">
            <a:avLst/>
          </a:prstGeom>
        </p:spPr>
      </p:pic>
      <p:pic>
        <p:nvPicPr>
          <p:cNvPr id="8" name="Рисунок 7" descr="62336326_0d2f0369fe66if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780927"/>
            <a:ext cx="3600399" cy="4077073"/>
          </a:xfrm>
          <a:prstGeom prst="rect">
            <a:avLst/>
          </a:prstGeom>
        </p:spPr>
      </p:pic>
      <p:pic>
        <p:nvPicPr>
          <p:cNvPr id="10" name="Рисунок 9" descr="getattach2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780928"/>
            <a:ext cx="2411760" cy="4077073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ympic_pictogram_Gymnastics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2724136" cy="2724136"/>
          </a:xfrm>
          <a:prstGeom prst="rect">
            <a:avLst/>
          </a:prstGeom>
        </p:spPr>
      </p:pic>
      <p:pic>
        <p:nvPicPr>
          <p:cNvPr id="5" name="Рисунок 4" descr="imagesщ7ке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3136"/>
            <a:ext cx="2939819" cy="2204864"/>
          </a:xfrm>
          <a:prstGeom prst="rect">
            <a:avLst/>
          </a:prstGeom>
        </p:spPr>
      </p:pic>
      <p:pic>
        <p:nvPicPr>
          <p:cNvPr id="7" name="Рисунок 6" descr="10233391-n---------n-n-------n-n----n---n------n-n--n--logo-insignia---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780928"/>
            <a:ext cx="3260576" cy="4077072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35746"/>
            <a:ext cx="2915816" cy="1922748"/>
          </a:xfrm>
          <a:prstGeom prst="rect">
            <a:avLst/>
          </a:prstGeom>
        </p:spPr>
      </p:pic>
      <p:pic>
        <p:nvPicPr>
          <p:cNvPr id="9" name="Рисунок 8" descr="imagesіукгув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83768" cy="2741938"/>
          </a:xfrm>
          <a:prstGeom prst="rect">
            <a:avLst/>
          </a:prstGeom>
        </p:spPr>
      </p:pic>
      <p:pic>
        <p:nvPicPr>
          <p:cNvPr id="10" name="Рисунок 9" descr="72200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0"/>
            <a:ext cx="4067944" cy="2780928"/>
          </a:xfrm>
          <a:prstGeom prst="rect">
            <a:avLst/>
          </a:prstGeom>
        </p:spPr>
      </p:pic>
      <p:pic>
        <p:nvPicPr>
          <p:cNvPr id="11" name="Рисунок 10" descr="imagesцпцу4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2780928"/>
            <a:ext cx="2987825" cy="1813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628800"/>
            <a:ext cx="4896544" cy="1296144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Вільні вправи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imagesтмборм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7" y="4581128"/>
            <a:ext cx="2987824" cy="22768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7714292_260599156_1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9919" y="0"/>
            <a:ext cx="4294081" cy="2780928"/>
          </a:xfrm>
          <a:prstGeom prst="rect">
            <a:avLst/>
          </a:prstGeom>
        </p:spPr>
      </p:pic>
      <p:pic>
        <p:nvPicPr>
          <p:cNvPr id="5" name="Рисунок 4" descr="imagesп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51720" cy="2799743"/>
          </a:xfrm>
          <a:prstGeom prst="rect">
            <a:avLst/>
          </a:prstGeom>
        </p:spPr>
      </p:pic>
      <p:pic>
        <p:nvPicPr>
          <p:cNvPr id="6" name="Рисунок 5" descr="img_778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0"/>
            <a:ext cx="2834640" cy="2780928"/>
          </a:xfrm>
          <a:prstGeom prst="rect">
            <a:avLst/>
          </a:prstGeom>
        </p:spPr>
      </p:pic>
      <p:pic>
        <p:nvPicPr>
          <p:cNvPr id="7" name="Рисунок 6" descr="object_15.1219496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38107"/>
            <a:ext cx="3707904" cy="4119893"/>
          </a:xfrm>
          <a:prstGeom prst="rect">
            <a:avLst/>
          </a:prstGeom>
        </p:spPr>
      </p:pic>
      <p:pic>
        <p:nvPicPr>
          <p:cNvPr id="8" name="Рисунок 7" descr="Гимнасти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5" y="2780928"/>
            <a:ext cx="5436096" cy="40770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8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996952"/>
            <a:ext cx="3347864" cy="2092415"/>
          </a:xfrm>
          <a:prstGeom prst="rect">
            <a:avLst/>
          </a:prstGeom>
        </p:spPr>
      </p:pic>
      <p:pic>
        <p:nvPicPr>
          <p:cNvPr id="4" name="Рисунок 3" descr="спортивная гимнаст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5791572" cy="3861048"/>
          </a:xfrm>
          <a:prstGeom prst="rect">
            <a:avLst/>
          </a:prstGeom>
        </p:spPr>
      </p:pic>
      <p:pic>
        <p:nvPicPr>
          <p:cNvPr id="5" name="Рисунок 4" descr="f813b8cd5a1def874151f33483bb0e3f_2012_08_02t181256z_1474893495_lm2e8821elek6_rtrmadp_3_oly_gymn_gawiaa_gaw024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1" y="0"/>
            <a:ext cx="4644009" cy="2996952"/>
          </a:xfrm>
          <a:prstGeom prst="rect">
            <a:avLst/>
          </a:prstGeom>
        </p:spPr>
      </p:pic>
      <p:pic>
        <p:nvPicPr>
          <p:cNvPr id="6" name="Рисунок 5" descr="48335441_EvgeniyaKanae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99992" cy="3023680"/>
          </a:xfrm>
          <a:prstGeom prst="rect">
            <a:avLst/>
          </a:prstGeom>
        </p:spPr>
      </p:pic>
      <p:pic>
        <p:nvPicPr>
          <p:cNvPr id="7" name="Рисунок 6" descr="1025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5011981"/>
            <a:ext cx="3347864" cy="184601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61795-mid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49" y="4437112"/>
            <a:ext cx="3227851" cy="2420888"/>
          </a:xfrm>
          <a:prstGeom prst="rect">
            <a:avLst/>
          </a:prstGeom>
        </p:spPr>
      </p:pic>
      <p:pic>
        <p:nvPicPr>
          <p:cNvPr id="5" name="Рисунок 4" descr="271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91880" cy="2618910"/>
          </a:xfrm>
          <a:prstGeom prst="rect">
            <a:avLst/>
          </a:prstGeom>
        </p:spPr>
      </p:pic>
      <p:pic>
        <p:nvPicPr>
          <p:cNvPr id="6" name="Рисунок 5" descr="37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2841" y="0"/>
            <a:ext cx="3311160" cy="2276872"/>
          </a:xfrm>
          <a:prstGeom prst="rect">
            <a:avLst/>
          </a:prstGeom>
        </p:spPr>
      </p:pic>
      <p:pic>
        <p:nvPicPr>
          <p:cNvPr id="7" name="Рисунок 6" descr="Porgras_Q_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64396"/>
            <a:ext cx="2195736" cy="3293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924944"/>
            <a:ext cx="5050904" cy="114300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</a:rPr>
              <a:t>Вправи на колоді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imagesен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7944" cy="2720438"/>
          </a:xfrm>
          <a:prstGeom prst="rect">
            <a:avLst/>
          </a:prstGeom>
        </p:spPr>
      </p:pic>
      <p:pic>
        <p:nvPicPr>
          <p:cNvPr id="5" name="Рисунок 4" descr="7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2088232" cy="2711990"/>
          </a:xfrm>
          <a:prstGeom prst="rect">
            <a:avLst/>
          </a:prstGeom>
        </p:spPr>
      </p:pic>
      <p:pic>
        <p:nvPicPr>
          <p:cNvPr id="6" name="Рисунок 5" descr="61b9064bd3daec71220b1cb12640be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3336" y="4797151"/>
            <a:ext cx="3330664" cy="2060849"/>
          </a:xfrm>
          <a:prstGeom prst="rect">
            <a:avLst/>
          </a:prstGeom>
        </p:spPr>
      </p:pic>
      <p:pic>
        <p:nvPicPr>
          <p:cNvPr id="7" name="Рисунок 6" descr="350x250_50213614bd8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66469"/>
            <a:ext cx="5868144" cy="4191531"/>
          </a:xfrm>
          <a:prstGeom prst="rect">
            <a:avLst/>
          </a:prstGeom>
        </p:spPr>
      </p:pic>
      <p:pic>
        <p:nvPicPr>
          <p:cNvPr id="8" name="Рисунок 7" descr="1318276643_sportivnaya-gimnastika_zhenshh.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0919" y="0"/>
            <a:ext cx="3373081" cy="2636911"/>
          </a:xfrm>
          <a:prstGeom prst="rect">
            <a:avLst/>
          </a:prstGeom>
        </p:spPr>
      </p:pic>
      <p:pic>
        <p:nvPicPr>
          <p:cNvPr id="9" name="Рисунок 8" descr="гимнастикаgo;g;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636912"/>
            <a:ext cx="3275856" cy="2209428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2db4b3800a7b294d82dbfeb3fc246f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05064"/>
            <a:ext cx="3635896" cy="2852935"/>
          </a:xfrm>
          <a:prstGeom prst="rect">
            <a:avLst/>
          </a:prstGeom>
        </p:spPr>
      </p:pic>
      <p:pic>
        <p:nvPicPr>
          <p:cNvPr id="8" name="Рисунок 7" descr="61a0bd4e1328c8de228da532545cd65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05064"/>
            <a:ext cx="3663730" cy="2852936"/>
          </a:xfrm>
          <a:prstGeom prst="rect">
            <a:avLst/>
          </a:prstGeom>
        </p:spPr>
      </p:pic>
      <p:pic>
        <p:nvPicPr>
          <p:cNvPr id="4" name="Рисунок 3" descr="46093a887f14141238fc2ac4e330f3ac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40568" y="0"/>
            <a:ext cx="3663730" cy="2060848"/>
          </a:xfrm>
          <a:prstGeom prst="rect">
            <a:avLst/>
          </a:prstGeom>
        </p:spPr>
      </p:pic>
      <p:pic>
        <p:nvPicPr>
          <p:cNvPr id="5" name="Рисунок 4" descr="a09de----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0"/>
            <a:ext cx="6084168" cy="4005064"/>
          </a:xfrm>
          <a:prstGeom prst="rect">
            <a:avLst/>
          </a:prstGeom>
        </p:spPr>
      </p:pic>
      <p:pic>
        <p:nvPicPr>
          <p:cNvPr id="7" name="Рисунок 6" descr="1318397770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60847"/>
            <a:ext cx="3131840" cy="4760991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7392829-Gymnastics-Pommel-Ho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3288195" cy="3717032"/>
          </a:xfrm>
          <a:prstGeom prst="rect">
            <a:avLst/>
          </a:prstGeom>
        </p:spPr>
      </p:pic>
      <p:pic>
        <p:nvPicPr>
          <p:cNvPr id="5" name="Рисунок 4" descr="sport-thieme-gymnastics-ho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491879" cy="2319900"/>
          </a:xfrm>
          <a:prstGeom prst="rect">
            <a:avLst/>
          </a:prstGeom>
        </p:spPr>
      </p:pic>
      <p:pic>
        <p:nvPicPr>
          <p:cNvPr id="6" name="Рисунок 5" descr="Olympics+Day+1+Gymnastics+Artistic+_UyBPo8t0S8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7" y="3140968"/>
            <a:ext cx="5868144" cy="3717032"/>
          </a:xfrm>
          <a:prstGeom prst="rect">
            <a:avLst/>
          </a:prstGeom>
        </p:spPr>
      </p:pic>
      <p:pic>
        <p:nvPicPr>
          <p:cNvPr id="7" name="Рисунок 6" descr="imagest77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0"/>
            <a:ext cx="2555776" cy="2555776"/>
          </a:xfrm>
          <a:prstGeom prst="rect">
            <a:avLst/>
          </a:prstGeom>
        </p:spPr>
      </p:pic>
      <p:pic>
        <p:nvPicPr>
          <p:cNvPr id="8" name="Рисунок 7" descr="imagesпвроук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0"/>
            <a:ext cx="3096344" cy="31563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276872"/>
            <a:ext cx="5050904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C000"/>
                </a:solidFill>
              </a:rPr>
              <a:t>Вправи на коні</a:t>
            </a:r>
            <a:endParaRPr lang="ru-RU" sz="5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8x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2012499"/>
          </a:xfrm>
          <a:prstGeom prst="rect">
            <a:avLst/>
          </a:prstGeom>
        </p:spPr>
      </p:pic>
      <p:pic>
        <p:nvPicPr>
          <p:cNvPr id="5" name="Рисунок 4" descr="2104-sportivnaja-gimnastika-kubok-zaharovoj-publika-na-ves-zolo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7258" y="0"/>
            <a:ext cx="2866742" cy="2420888"/>
          </a:xfrm>
          <a:prstGeom prst="rect">
            <a:avLst/>
          </a:prstGeom>
        </p:spPr>
      </p:pic>
      <p:pic>
        <p:nvPicPr>
          <p:cNvPr id="7" name="Рисунок 6" descr="173949-ukraina-zanjala-4-e-mesto-v-komandnom-mnogobore-u-muzhchin-london-2012-sportivnaja-gimnast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37112"/>
            <a:ext cx="3144010" cy="2420888"/>
          </a:xfrm>
          <a:prstGeom prst="rect">
            <a:avLst/>
          </a:prstGeom>
        </p:spPr>
      </p:pic>
      <p:pic>
        <p:nvPicPr>
          <p:cNvPr id="8" name="Рисунок 7" descr="305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8840"/>
            <a:ext cx="3643262" cy="2448272"/>
          </a:xfrm>
          <a:prstGeom prst="rect">
            <a:avLst/>
          </a:prstGeom>
        </p:spPr>
      </p:pic>
      <p:pic>
        <p:nvPicPr>
          <p:cNvPr id="9" name="Рисунок 8" descr="00488705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0"/>
            <a:ext cx="3312368" cy="2484276"/>
          </a:xfrm>
          <a:prstGeom prst="rect">
            <a:avLst/>
          </a:prstGeom>
        </p:spPr>
      </p:pic>
      <p:pic>
        <p:nvPicPr>
          <p:cNvPr id="10" name="Рисунок 9" descr="gym4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3681" y="2420888"/>
            <a:ext cx="2880319" cy="2016224"/>
          </a:xfrm>
          <a:prstGeom prst="rect">
            <a:avLst/>
          </a:prstGeom>
        </p:spPr>
      </p:pic>
      <p:pic>
        <p:nvPicPr>
          <p:cNvPr id="11" name="Рисунок 10" descr="Gymnastics_brokenchopstic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2276872"/>
            <a:ext cx="2659752" cy="2160240"/>
          </a:xfrm>
          <a:prstGeom prst="rect">
            <a:avLst/>
          </a:prstGeom>
        </p:spPr>
      </p:pic>
      <p:pic>
        <p:nvPicPr>
          <p:cNvPr id="12" name="Рисунок 11" descr="gymnastics-12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40294" y="4437112"/>
            <a:ext cx="3303706" cy="2420889"/>
          </a:xfrm>
          <a:prstGeom prst="rect">
            <a:avLst/>
          </a:prstGeom>
        </p:spPr>
      </p:pic>
      <p:pic>
        <p:nvPicPr>
          <p:cNvPr id="6" name="Рисунок 5" descr="165550-u-radivilova-serebro-v-opornom-pryzhke-sportivnaja-gimnastika-chempionat-evrop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4005064"/>
            <a:ext cx="2792701" cy="285293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lympics+Day+9+Gymnastics+Artistic+FjgDV4RzXuF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653136"/>
            <a:ext cx="3168352" cy="2204864"/>
          </a:xfrm>
          <a:prstGeom prst="rect">
            <a:avLst/>
          </a:prstGeom>
        </p:spPr>
      </p:pic>
      <p:pic>
        <p:nvPicPr>
          <p:cNvPr id="4" name="Рисунок 3" descr="Japan-Kohei-Uchimura-men-all-around-gymnast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91880" cy="2605815"/>
          </a:xfrm>
          <a:prstGeom prst="rect">
            <a:avLst/>
          </a:prstGeom>
        </p:spPr>
      </p:pic>
      <p:pic>
        <p:nvPicPr>
          <p:cNvPr id="5" name="Рисунок 4" descr="Krisztian+Berki+Olympics+Day+9+Gymnastics+hSlB8LWAJ3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564904"/>
            <a:ext cx="3020228" cy="2105007"/>
          </a:xfrm>
          <a:prstGeom prst="rect">
            <a:avLst/>
          </a:prstGeom>
        </p:spPr>
      </p:pic>
      <p:pic>
        <p:nvPicPr>
          <p:cNvPr id="6" name="Рисунок 5" descr="louis-Smith_229354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33445"/>
            <a:ext cx="3563888" cy="2224556"/>
          </a:xfrm>
          <a:prstGeom prst="rect">
            <a:avLst/>
          </a:prstGeom>
        </p:spPr>
      </p:pic>
      <p:pic>
        <p:nvPicPr>
          <p:cNvPr id="7" name="Рисунок 6" descr="Olympic+Team+Trials+Gymnastics+Day+3+iAibpz-gJ1W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64903"/>
            <a:ext cx="2987824" cy="2092483"/>
          </a:xfrm>
          <a:prstGeom prst="rect">
            <a:avLst/>
          </a:prstGeom>
        </p:spPr>
      </p:pic>
      <p:pic>
        <p:nvPicPr>
          <p:cNvPr id="8" name="Рисунок 7" descr="Olympics+Day+1+Artistic+Gymnastics+z7mPMu5F-vT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36704" y="4653136"/>
            <a:ext cx="3307296" cy="2204864"/>
          </a:xfrm>
          <a:prstGeom prst="rect">
            <a:avLst/>
          </a:prstGeom>
        </p:spPr>
      </p:pic>
      <p:pic>
        <p:nvPicPr>
          <p:cNvPr id="10" name="Рисунок 9" descr="Rafael+Martinez+Olympics+Day+1+Artistic+Gymnastics+x19eydxiAV6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0"/>
            <a:ext cx="3534926" cy="2564904"/>
          </a:xfrm>
          <a:prstGeom prst="rect">
            <a:avLst/>
          </a:prstGeom>
        </p:spPr>
      </p:pic>
      <p:pic>
        <p:nvPicPr>
          <p:cNvPr id="11" name="Рисунок 10" descr="1319163418_050_17723_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2240" y="1"/>
            <a:ext cx="2131759" cy="2564904"/>
          </a:xfrm>
          <a:prstGeom prst="rect">
            <a:avLst/>
          </a:prstGeom>
        </p:spPr>
      </p:pic>
      <p:pic>
        <p:nvPicPr>
          <p:cNvPr id="12" name="Рисунок 11" descr="gilouissmit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2564903"/>
            <a:ext cx="3203848" cy="2097983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207</TotalTime>
  <Words>22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Гімнастика</vt:lpstr>
      <vt:lpstr>Вільні вправи</vt:lpstr>
      <vt:lpstr>Слайд 3</vt:lpstr>
      <vt:lpstr>Вправи на колоді</vt:lpstr>
      <vt:lpstr>Слайд 5</vt:lpstr>
      <vt:lpstr>Слайд 6</vt:lpstr>
      <vt:lpstr>Вправи на коні</vt:lpstr>
      <vt:lpstr>Слайд 8</vt:lpstr>
      <vt:lpstr>Слайд 9</vt:lpstr>
      <vt:lpstr>Вправи на перекладині</vt:lpstr>
      <vt:lpstr>Слайд 11</vt:lpstr>
      <vt:lpstr>Вправи на кільцях</vt:lpstr>
      <vt:lpstr>Слайд 13</vt:lpstr>
      <vt:lpstr>Опорний стрибок</vt:lpstr>
      <vt:lpstr>Слайд 15</vt:lpstr>
      <vt:lpstr>Вправи на брусах</vt:lpstr>
      <vt:lpstr>Слайд 17</vt:lpstr>
      <vt:lpstr>Художня гімнастика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My</cp:lastModifiedBy>
  <cp:revision>22</cp:revision>
  <dcterms:created xsi:type="dcterms:W3CDTF">2013-02-03T12:03:56Z</dcterms:created>
  <dcterms:modified xsi:type="dcterms:W3CDTF">2013-02-04T12:21:58Z</dcterms:modified>
</cp:coreProperties>
</file>