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8" r:id="rId14"/>
    <p:sldId id="268" r:id="rId15"/>
    <p:sldId id="269" r:id="rId16"/>
    <p:sldId id="270" r:id="rId17"/>
    <p:sldId id="271" r:id="rId18"/>
    <p:sldId id="272" r:id="rId19"/>
    <p:sldId id="273" r:id="rId20"/>
    <p:sldId id="274" r:id="rId21"/>
    <p:sldId id="275" r:id="rId22"/>
    <p:sldId id="276" r:id="rId23"/>
    <p:sldId id="277"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47" autoAdjust="0"/>
    <p:restoredTop sz="94671" autoAdjust="0"/>
  </p:normalViewPr>
  <p:slideViewPr>
    <p:cSldViewPr>
      <p:cViewPr varScale="1">
        <p:scale>
          <a:sx n="74" d="100"/>
          <a:sy n="74" d="100"/>
        </p:scale>
        <p:origin x="-1164" y="-90"/>
      </p:cViewPr>
      <p:guideLst>
        <p:guide orient="horz" pos="2160"/>
        <p:guide pos="2880"/>
      </p:guideLst>
    </p:cSldViewPr>
  </p:slideViewPr>
  <p:outlineViewPr>
    <p:cViewPr>
      <p:scale>
        <a:sx n="33" d="100"/>
        <a:sy n="33" d="100"/>
      </p:scale>
      <p:origin x="0" y="10782"/>
    </p:cViewPr>
  </p:outlineViewPr>
  <p:notesTextViewPr>
    <p:cViewPr>
      <p:scale>
        <a:sx n="1" d="1"/>
        <a:sy n="1" d="1"/>
      </p:scale>
      <p:origin x="0" y="0"/>
    </p:cViewPr>
  </p:notesTextViewPr>
  <p:sorterViewPr>
    <p:cViewPr>
      <p:scale>
        <a:sx n="100" d="100"/>
        <a:sy n="100" d="100"/>
      </p:scale>
      <p:origin x="0" y="444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ru-RU" smtClean="0"/>
              <a:t>Образец заголовка</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2223F534-1D05-456E-B001-630EDC9858EE}" type="datetimeFigureOut">
              <a:rPr lang="ru-RU" smtClean="0"/>
              <a:t>06.02.2015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8FAC4F8-2EE9-4C95-BC8E-F2D3B3D2C981}"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p14:dur="0">
        <p:sndAc>
          <p:stSnd>
            <p:snd r:embed="rId1" name="hammer.wav"/>
          </p:stSnd>
        </p:sndAc>
      </p:transition>
    </mc:Choice>
    <mc:Fallback xmlns="">
      <p:transition>
        <p:sndAc>
          <p:stSnd>
            <p:snd r:embed="rId3" name="hammer.wav"/>
          </p:stSnd>
        </p:sndAc>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2223F534-1D05-456E-B001-630EDC9858EE}" type="datetimeFigureOut">
              <a:rPr lang="ru-RU" smtClean="0"/>
              <a:t>06.02.2015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8FAC4F8-2EE9-4C95-BC8E-F2D3B3D2C981}"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p14:dur="0">
        <p:sndAc>
          <p:stSnd>
            <p:snd r:embed="rId1" name="hammer.wav"/>
          </p:stSnd>
        </p:sndAc>
      </p:transition>
    </mc:Choice>
    <mc:Fallback xmlns="">
      <p:transition>
        <p:sndAc>
          <p:stSnd>
            <p:snd r:embed="rId3" name="hammer.wav"/>
          </p:stSnd>
        </p:sndAc>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2223F534-1D05-456E-B001-630EDC9858EE}" type="datetimeFigureOut">
              <a:rPr lang="ru-RU" smtClean="0"/>
              <a:t>06.02.2015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8FAC4F8-2EE9-4C95-BC8E-F2D3B3D2C981}"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p14:dur="0">
        <p:sndAc>
          <p:stSnd>
            <p:snd r:embed="rId1" name="hammer.wav"/>
          </p:stSnd>
        </p:sndAc>
      </p:transition>
    </mc:Choice>
    <mc:Fallback xmlns="">
      <p:transition>
        <p:sndAc>
          <p:stSnd>
            <p:snd r:embed="rId3" name="hammer.wav"/>
          </p:stSnd>
        </p:sndAc>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10"/>
          </p:nvPr>
        </p:nvSpPr>
        <p:spPr/>
        <p:txBody>
          <a:bodyPr/>
          <a:lstStyle/>
          <a:p>
            <a:fld id="{2223F534-1D05-456E-B001-630EDC9858EE}" type="datetimeFigureOut">
              <a:rPr lang="ru-RU" smtClean="0"/>
              <a:t>06.02.2015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8FAC4F8-2EE9-4C95-BC8E-F2D3B3D2C981}"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p14:dur="0">
        <p:sndAc>
          <p:stSnd>
            <p:snd r:embed="rId1" name="hammer.wav"/>
          </p:stSnd>
        </p:sndAc>
      </p:transition>
    </mc:Choice>
    <mc:Fallback xmlns="">
      <p:transition>
        <p:sndAc>
          <p:stSnd>
            <p:snd r:embed="rId3" name="hammer.wav"/>
          </p:stSnd>
        </p:sndAc>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ru-RU" smtClean="0"/>
              <a:t>Образец заголовка</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223F534-1D05-456E-B001-630EDC9858EE}" type="datetimeFigureOut">
              <a:rPr lang="ru-RU" smtClean="0"/>
              <a:t>06.02.2015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8FAC4F8-2EE9-4C95-BC8E-F2D3B3D2C981}"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p14:dur="0">
        <p:sndAc>
          <p:stSnd>
            <p:snd r:embed="rId1" name="hammer.wav"/>
          </p:stSnd>
        </p:sndAc>
      </p:transition>
    </mc:Choice>
    <mc:Fallback xmlns="">
      <p:transition>
        <p:sndAc>
          <p:stSnd>
            <p:snd r:embed="rId3" name="hammer.wav"/>
          </p:stSnd>
        </p:sndAc>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2223F534-1D05-456E-B001-630EDC9858EE}" type="datetimeFigureOut">
              <a:rPr lang="ru-RU" smtClean="0"/>
              <a:t>06.02.2015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8FAC4F8-2EE9-4C95-BC8E-F2D3B3D2C981}"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p14:dur="0">
        <p:sndAc>
          <p:stSnd>
            <p:snd r:embed="rId1" name="hammer.wav"/>
          </p:stSnd>
        </p:sndAc>
      </p:transition>
    </mc:Choice>
    <mc:Fallback xmlns="">
      <p:transition>
        <p:sndAc>
          <p:stSnd>
            <p:snd r:embed="rId3" name="hammer.wav"/>
          </p:stSnd>
        </p:sndAc>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2223F534-1D05-456E-B001-630EDC9858EE}" type="datetimeFigureOut">
              <a:rPr lang="ru-RU" smtClean="0"/>
              <a:t>06.02.2015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8FAC4F8-2EE9-4C95-BC8E-F2D3B3D2C981}"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p14:dur="0">
        <p:sndAc>
          <p:stSnd>
            <p:snd r:embed="rId1" name="hammer.wav"/>
          </p:stSnd>
        </p:sndAc>
      </p:transition>
    </mc:Choice>
    <mc:Fallback xmlns="">
      <p:transition>
        <p:sndAc>
          <p:stSnd>
            <p:snd r:embed="rId3" name="hammer.wav"/>
          </p:stSnd>
        </p:sndAc>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2223F534-1D05-456E-B001-630EDC9858EE}" type="datetimeFigureOut">
              <a:rPr lang="ru-RU" smtClean="0"/>
              <a:t>06.02.2015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8FAC4F8-2EE9-4C95-BC8E-F2D3B3D2C981}"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p14:dur="0">
        <p:sndAc>
          <p:stSnd>
            <p:snd r:embed="rId1" name="hammer.wav"/>
          </p:stSnd>
        </p:sndAc>
      </p:transition>
    </mc:Choice>
    <mc:Fallback xmlns="">
      <p:transition>
        <p:sndAc>
          <p:stSnd>
            <p:snd r:embed="rId3" name="hammer.wav"/>
          </p:stSnd>
        </p:sndAc>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23F534-1D05-456E-B001-630EDC9858EE}" type="datetimeFigureOut">
              <a:rPr lang="ru-RU" smtClean="0"/>
              <a:t>06.02.2015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8FAC4F8-2EE9-4C95-BC8E-F2D3B3D2C981}"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p14:dur="0">
        <p:sndAc>
          <p:stSnd>
            <p:snd r:embed="rId1" name="hammer.wav"/>
          </p:stSnd>
        </p:sndAc>
      </p:transition>
    </mc:Choice>
    <mc:Fallback xmlns="">
      <p:transition>
        <p:sndAc>
          <p:stSnd>
            <p:snd r:embed="rId3" name="hammer.wav"/>
          </p:stSnd>
        </p:sndAc>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ru-RU" smtClean="0"/>
              <a:t>Образец заголовка</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223F534-1D05-456E-B001-630EDC9858EE}" type="datetimeFigureOut">
              <a:rPr lang="ru-RU" smtClean="0"/>
              <a:t>06.02.2015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8FAC4F8-2EE9-4C95-BC8E-F2D3B3D2C981}"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p14:dur="0">
        <p:sndAc>
          <p:stSnd>
            <p:snd r:embed="rId1" name="hammer.wav"/>
          </p:stSnd>
        </p:sndAc>
      </p:transition>
    </mc:Choice>
    <mc:Fallback xmlns="">
      <p:transition>
        <p:sndAc>
          <p:stSnd>
            <p:snd r:embed="rId3" name="hammer.wav"/>
          </p:stSnd>
        </p:sndAc>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ru-RU" smtClean="0"/>
              <a:t>Образец заголовка</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223F534-1D05-456E-B001-630EDC9858EE}" type="datetimeFigureOut">
              <a:rPr lang="ru-RU" smtClean="0"/>
              <a:t>06.02.2015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8FAC4F8-2EE9-4C95-BC8E-F2D3B3D2C981}" type="slidenum">
              <a:rPr lang="ru-RU" smtClean="0"/>
              <a:t>‹#›</a:t>
            </a:fld>
            <a:endParaRPr lang="ru-RU"/>
          </a:p>
        </p:txBody>
      </p:sp>
      <p:grpSp>
        <p:nvGrpSpPr>
          <p:cNvPr id="16" name="Group 15"/>
          <p:cNvGrpSpPr/>
          <p:nvPr/>
        </p:nvGrpSpPr>
        <p:grpSpPr>
          <a:xfrm>
            <a:off x="4516154" y="994387"/>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a:lstStyle/>
          <a:p>
            <a:r>
              <a:rPr lang="ru-RU" smtClean="0"/>
              <a:t>Вставка рисунка</a:t>
            </a:r>
            <a:endParaRPr lang="en-US"/>
          </a:p>
        </p:txBody>
      </p:sp>
    </p:spTree>
  </p:cSld>
  <p:clrMapOvr>
    <a:masterClrMapping/>
  </p:clrMapOvr>
  <mc:AlternateContent xmlns:mc="http://schemas.openxmlformats.org/markup-compatibility/2006" xmlns:p14="http://schemas.microsoft.com/office/powerpoint/2010/main">
    <mc:Choice Requires="p14">
      <p:transition p14:dur="0">
        <p:sndAc>
          <p:stSnd>
            <p:snd r:embed="rId1" name="hammer.wav"/>
          </p:stSnd>
        </p:sndAc>
      </p:transition>
    </mc:Choice>
    <mc:Fallback xmlns="">
      <p:transition>
        <p:sndAc>
          <p:stSnd>
            <p:snd r:embed="rId3" name="hammer.wav"/>
          </p:stSnd>
        </p:sndAc>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7" name="Oval 96"/>
          <p:cNvSpPr>
            <a:spLocks noChangeAspect="1"/>
          </p:cNvSpPr>
          <p:nvPr/>
        </p:nvSpPr>
        <p:spPr>
          <a:xfrm>
            <a:off x="11073" y="4941986"/>
            <a:ext cx="611230"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0" name="Oval 99"/>
          <p:cNvSpPr>
            <a:spLocks noChangeAspect="1"/>
          </p:cNvSpPr>
          <p:nvPr/>
        </p:nvSpPr>
        <p:spPr>
          <a:xfrm>
            <a:off x="-25758" y="482386"/>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3" name="Oval 102"/>
          <p:cNvSpPr>
            <a:spLocks noChangeAspect="1"/>
          </p:cNvSpPr>
          <p:nvPr/>
        </p:nvSpPr>
        <p:spPr>
          <a:xfrm>
            <a:off x="371257" y="1886983"/>
            <a:ext cx="610366"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7" name="Oval 106"/>
          <p:cNvSpPr>
            <a:spLocks noChangeAspect="1"/>
          </p:cNvSpPr>
          <p:nvPr/>
        </p:nvSpPr>
        <p:spPr>
          <a:xfrm>
            <a:off x="7748238" y="282933"/>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0" name="Oval 109"/>
          <p:cNvSpPr>
            <a:spLocks noChangeAspect="1"/>
          </p:cNvSpPr>
          <p:nvPr/>
        </p:nvSpPr>
        <p:spPr>
          <a:xfrm>
            <a:off x="7470041" y="1326476"/>
            <a:ext cx="60819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1" name="Oval 110"/>
          <p:cNvSpPr>
            <a:spLocks noChangeAspect="1"/>
          </p:cNvSpPr>
          <p:nvPr/>
        </p:nvSpPr>
        <p:spPr>
          <a:xfrm>
            <a:off x="7629941" y="5611427"/>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3" name="Oval 112"/>
          <p:cNvSpPr>
            <a:spLocks noChangeAspect="1"/>
          </p:cNvSpPr>
          <p:nvPr/>
        </p:nvSpPr>
        <p:spPr>
          <a:xfrm>
            <a:off x="7494454" y="4928166"/>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2223F534-1D05-456E-B001-630EDC9858EE}" type="datetimeFigureOut">
              <a:rPr lang="ru-RU" smtClean="0"/>
              <a:t>06.02.2015</a:t>
            </a:fld>
            <a:endParaRPr lang="ru-RU"/>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A8FAC4F8-2EE9-4C95-BC8E-F2D3B3D2C981}" type="slidenum">
              <a:rPr lang="ru-RU" smtClean="0"/>
              <a:t>‹#›</a:t>
            </a:fld>
            <a:endParaRPr lang="ru-RU"/>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0" name="Oval 59"/>
          <p:cNvSpPr>
            <a:spLocks noChangeAspect="1"/>
          </p:cNvSpPr>
          <p:nvPr/>
        </p:nvSpPr>
        <p:spPr>
          <a:xfrm>
            <a:off x="154676" y="2698928"/>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1" name="Oval 60"/>
          <p:cNvSpPr>
            <a:spLocks noChangeAspect="1"/>
          </p:cNvSpPr>
          <p:nvPr/>
        </p:nvSpPr>
        <p:spPr>
          <a:xfrm>
            <a:off x="474208" y="3166555"/>
            <a:ext cx="458770"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mc:AlternateContent xmlns:mc="http://schemas.openxmlformats.org/markup-compatibility/2006" xmlns:p14="http://schemas.microsoft.com/office/powerpoint/2010/main">
    <mc:Choice Requires="p14">
      <p:transition p14:dur="0">
        <p:sndAc>
          <p:stSnd>
            <p:snd r:embed="rId13" name="hammer.wav"/>
          </p:stSnd>
        </p:sndAc>
      </p:transition>
    </mc:Choice>
    <mc:Fallback xmlns="">
      <p:transition>
        <p:sndAc>
          <p:stSnd>
            <p:snd r:embed="rId14" name="hammer.wav"/>
          </p:stSnd>
        </p:sndAc>
      </p:transition>
    </mc:Fallback>
  </mc:AlternateContent>
  <p:timing>
    <p:tnLst>
      <p:par>
        <p:cT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8.xml"/><Relationship Id="rId4" Type="http://schemas.openxmlformats.org/officeDocument/2006/relationships/audio" Target="../media/audio1.wav"/></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audio" Target="../media/audio1.wav"/><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audio" Target="../media/audio1.wav"/><Relationship Id="rId1" Type="http://schemas.openxmlformats.org/officeDocument/2006/relationships/slideLayout" Target="../slideLayouts/slideLayout9.xml"/><Relationship Id="rId4" Type="http://schemas.openxmlformats.org/officeDocument/2006/relationships/audio" Target="../media/audio1.wav"/></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audio" Target="../media/audio1.wav"/><Relationship Id="rId1" Type="http://schemas.openxmlformats.org/officeDocument/2006/relationships/slideLayout" Target="../slideLayouts/slideLayout9.xml"/><Relationship Id="rId4" Type="http://schemas.openxmlformats.org/officeDocument/2006/relationships/audio" Target="../media/audio1.wav"/></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audio" Target="../media/audio1.wav"/><Relationship Id="rId1" Type="http://schemas.openxmlformats.org/officeDocument/2006/relationships/slideLayout" Target="../slideLayouts/slideLayout8.xml"/><Relationship Id="rId4" Type="http://schemas.openxmlformats.org/officeDocument/2006/relationships/audio" Target="../media/audio1.wav"/></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audio" Target="../media/audio1.wav"/><Relationship Id="rId1" Type="http://schemas.openxmlformats.org/officeDocument/2006/relationships/slideLayout" Target="../slideLayouts/slideLayout8.xml"/><Relationship Id="rId4" Type="http://schemas.openxmlformats.org/officeDocument/2006/relationships/audio" Target="../media/audio1.wav"/></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audio" Target="../media/audio1.wav"/><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audio" Target="../media/audio1.wav"/><Relationship Id="rId1" Type="http://schemas.openxmlformats.org/officeDocument/2006/relationships/slideLayout" Target="../slideLayouts/slideLayout8.xml"/><Relationship Id="rId4" Type="http://schemas.openxmlformats.org/officeDocument/2006/relationships/audio" Target="../media/audio1.wav"/></Relationships>
</file>

<file path=ppt/slides/_rels/slide2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audio" Target="../media/audio1.wav"/><Relationship Id="rId1" Type="http://schemas.openxmlformats.org/officeDocument/2006/relationships/slideLayout" Target="../slideLayouts/slideLayout8.xml"/><Relationship Id="rId4" Type="http://schemas.openxmlformats.org/officeDocument/2006/relationships/audio" Target="../media/audio1.wav"/></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audio" Target="../media/audio1.wav"/><Relationship Id="rId1" Type="http://schemas.openxmlformats.org/officeDocument/2006/relationships/slideLayout" Target="../slideLayouts/slideLayout8.xml"/><Relationship Id="rId4" Type="http://schemas.openxmlformats.org/officeDocument/2006/relationships/audio" Target="../media/audio1.wav"/></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audio" Target="../media/audio1.wav"/><Relationship Id="rId1" Type="http://schemas.openxmlformats.org/officeDocument/2006/relationships/slideLayout" Target="../slideLayouts/slideLayout4.xml"/><Relationship Id="rId5" Type="http://schemas.openxmlformats.org/officeDocument/2006/relationships/audio" Target="../media/audio1.wav"/><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audio" Target="../media/audio1.wav"/><Relationship Id="rId1" Type="http://schemas.openxmlformats.org/officeDocument/2006/relationships/slideLayout" Target="../slideLayouts/slideLayout8.xml"/><Relationship Id="rId4" Type="http://schemas.openxmlformats.org/officeDocument/2006/relationships/audio" Target="../media/audio1.wav"/></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audio" Target="../media/audio1.wav"/><Relationship Id="rId1" Type="http://schemas.openxmlformats.org/officeDocument/2006/relationships/slideLayout" Target="../slideLayouts/slideLayout8.xml"/><Relationship Id="rId4" Type="http://schemas.openxmlformats.org/officeDocument/2006/relationships/audio" Target="../media/audio1.wav"/></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audio" Target="../media/audio1.wav"/><Relationship Id="rId1" Type="http://schemas.openxmlformats.org/officeDocument/2006/relationships/slideLayout" Target="../slideLayouts/slideLayout8.xml"/><Relationship Id="rId4" Type="http://schemas.openxmlformats.org/officeDocument/2006/relationships/audio" Target="../media/audio1.wav"/></Relationships>
</file>

<file path=ppt/slides/_rels/slide3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audio" Target="../media/audio1.wav"/><Relationship Id="rId1" Type="http://schemas.openxmlformats.org/officeDocument/2006/relationships/slideLayout" Target="../slideLayouts/slideLayout8.xml"/><Relationship Id="rId4" Type="http://schemas.openxmlformats.org/officeDocument/2006/relationships/audio" Target="../media/audio1.wav"/></Relationships>
</file>

<file path=ppt/slides/_rels/slide3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audio" Target="../media/audio1.wav"/><Relationship Id="rId1" Type="http://schemas.openxmlformats.org/officeDocument/2006/relationships/slideLayout" Target="../slideLayouts/slideLayout8.xml"/><Relationship Id="rId4" Type="http://schemas.openxmlformats.org/officeDocument/2006/relationships/audio" Target="../media/audio1.wav"/></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audio" Target="../media/audio1.wav"/><Relationship Id="rId1" Type="http://schemas.openxmlformats.org/officeDocument/2006/relationships/slideLayout" Target="../slideLayouts/slideLayout4.xml"/><Relationship Id="rId5" Type="http://schemas.openxmlformats.org/officeDocument/2006/relationships/audio" Target="../media/audio1.wav"/><Relationship Id="rId4" Type="http://schemas.openxmlformats.org/officeDocument/2006/relationships/image" Target="../media/image29.jpg"/></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3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audio" Target="../media/audio1.wav"/><Relationship Id="rId1" Type="http://schemas.openxmlformats.org/officeDocument/2006/relationships/slideLayout" Target="../slideLayouts/slideLayout4.xml"/><Relationship Id="rId5" Type="http://schemas.openxmlformats.org/officeDocument/2006/relationships/audio" Target="../media/audio1.wav"/><Relationship Id="rId4" Type="http://schemas.openxmlformats.org/officeDocument/2006/relationships/image" Target="../media/image32.jpg"/></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1.wav"/><Relationship Id="rId1" Type="http://schemas.openxmlformats.org/officeDocument/2006/relationships/slideLayout" Target="../slideLayouts/slideLayout8.xml"/><Relationship Id="rId4" Type="http://schemas.openxmlformats.org/officeDocument/2006/relationships/audio" Target="../media/audio1.wav"/></Relationships>
</file>

<file path=ppt/slides/_rels/slide4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audio" Target="../media/audio1.wav"/><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audio" Target="../media/audio1.wav"/><Relationship Id="rId1" Type="http://schemas.openxmlformats.org/officeDocument/2006/relationships/slideLayout" Target="../slideLayouts/slideLayout9.xml"/><Relationship Id="rId4" Type="http://schemas.openxmlformats.org/officeDocument/2006/relationships/audio" Target="../media/audio1.wav"/></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22714"/>
          </a:xfrm>
        </p:spPr>
        <p:txBody>
          <a:bodyPr>
            <a:normAutofit/>
          </a:bodyPr>
          <a:lstStyle/>
          <a:p>
            <a:pPr algn="ctr"/>
            <a:r>
              <a:rPr lang="uk-UA" sz="8800" dirty="0" smtClean="0">
                <a:effectLst>
                  <a:outerShdw blurRad="38100" dist="38100" dir="2700000" algn="tl">
                    <a:srgbClr val="000000">
                      <a:alpha val="43137"/>
                    </a:srgbClr>
                  </a:outerShdw>
                </a:effectLst>
              </a:rPr>
              <a:t>Любов до Батьківщини</a:t>
            </a:r>
            <a:r>
              <a:rPr lang="uk-UA" sz="9600" dirty="0" smtClean="0">
                <a:effectLst>
                  <a:outerShdw blurRad="38100" dist="38100" dir="2700000" algn="tl">
                    <a:srgbClr val="000000">
                      <a:alpha val="43137"/>
                    </a:srgbClr>
                  </a:outerShdw>
                </a:effectLst>
              </a:rPr>
              <a:t/>
            </a:r>
            <a:br>
              <a:rPr lang="uk-UA" sz="9600" dirty="0" smtClean="0">
                <a:effectLst>
                  <a:outerShdw blurRad="38100" dist="38100" dir="2700000" algn="tl">
                    <a:srgbClr val="000000">
                      <a:alpha val="43137"/>
                    </a:srgbClr>
                  </a:outerShdw>
                </a:effectLst>
              </a:rPr>
            </a:br>
            <a:endParaRPr lang="ru-RU" sz="9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9211526"/>
      </p:ext>
    </p:extLst>
  </p:cSld>
  <p:clrMapOvr>
    <a:masterClrMapping/>
  </p:clrMapOvr>
  <mc:AlternateContent xmlns:mc="http://schemas.openxmlformats.org/markup-compatibility/2006" xmlns:p14="http://schemas.microsoft.com/office/powerpoint/2010/main">
    <mc:Choice Requires="p14">
      <p:transition spd="slow" p14:dur="4400">
        <p14:honeycomb/>
        <p:sndAc>
          <p:stSnd>
            <p:snd r:embed="rId2" name="hammer.wav"/>
          </p:stSnd>
        </p:sndAc>
      </p:transition>
    </mc:Choice>
    <mc:Fallback xmlns="">
      <p:transition spd="slow">
        <p:fade/>
        <p:sndAc>
          <p:stSnd>
            <p:snd r:embed="rId3" name="hammer.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6394722"/>
          </a:xfrm>
        </p:spPr>
        <p:txBody>
          <a:bodyPr>
            <a:normAutofit/>
          </a:bodyPr>
          <a:lstStyle/>
          <a:p>
            <a:pPr algn="ctr"/>
            <a:r>
              <a:rPr lang="uk-UA" sz="9600" dirty="0" smtClean="0">
                <a:solidFill>
                  <a:srgbClr val="FFFF00"/>
                </a:solidFill>
                <a:effectLst>
                  <a:outerShdw blurRad="38100" dist="38100" dir="2700000" algn="tl">
                    <a:srgbClr val="000000">
                      <a:alpha val="43137"/>
                    </a:srgbClr>
                  </a:outerShdw>
                </a:effectLst>
              </a:rPr>
              <a:t>Патріотизм в повісті      «Тарас Бульба»</a:t>
            </a:r>
            <a:endParaRPr lang="ru-RU" sz="96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66940426"/>
      </p:ext>
    </p:extLst>
  </p:cSld>
  <p:clrMapOvr>
    <a:masterClrMapping/>
  </p:clrMapOvr>
  <mc:AlternateContent xmlns:mc="http://schemas.openxmlformats.org/markup-compatibility/2006" xmlns:p14="http://schemas.microsoft.com/office/powerpoint/2010/main">
    <mc:Choice Requires="p14">
      <p:transition spd="slow" p14:dur="1200">
        <p14:flip dir="r"/>
        <p:sndAc>
          <p:stSnd>
            <p:snd r:embed="rId2" name="hammer.wav"/>
          </p:stSnd>
        </p:sndAc>
      </p:transition>
    </mc:Choice>
    <mc:Fallback xmlns="">
      <p:transition spd="slow">
        <p:fade/>
        <p:sndAc>
          <p:stSnd>
            <p:snd r:embed="rId3" name="hammer.wav"/>
          </p:stSnd>
        </p:sndAc>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980728" y="548680"/>
            <a:ext cx="1413793" cy="1162050"/>
          </a:xfrm>
        </p:spPr>
        <p:txBody>
          <a:bodyPr/>
          <a:lstStyle/>
          <a:p>
            <a:endParaRPr lang="ru-RU" dirty="0"/>
          </a:p>
        </p:txBody>
      </p:sp>
      <p:pic>
        <p:nvPicPr>
          <p:cNvPr id="6" name="Объект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563888" y="908720"/>
            <a:ext cx="5112568" cy="5380180"/>
          </a:xfrm>
          <a:prstGeom prst="rect">
            <a:avLst/>
          </a:prstGeom>
          <a:ln>
            <a:noFill/>
          </a:ln>
          <a:effectLst>
            <a:softEdge rad="112500"/>
          </a:effectLst>
        </p:spPr>
      </p:pic>
      <p:sp>
        <p:nvSpPr>
          <p:cNvPr id="5" name="Текст 4"/>
          <p:cNvSpPr>
            <a:spLocks noGrp="1"/>
          </p:cNvSpPr>
          <p:nvPr>
            <p:ph type="body" sz="half" idx="2"/>
          </p:nvPr>
        </p:nvSpPr>
        <p:spPr>
          <a:xfrm>
            <a:off x="251520" y="332656"/>
            <a:ext cx="3213993" cy="5976664"/>
          </a:xfrm>
        </p:spPr>
        <p:txBody>
          <a:bodyPr>
            <a:normAutofit fontScale="92500" lnSpcReduction="20000"/>
          </a:bodyPr>
          <a:lstStyle/>
          <a:p>
            <a:r>
              <a:rPr lang="ru-RU" sz="2000" dirty="0" smtClean="0">
                <a:solidFill>
                  <a:schemeClr val="tx1">
                    <a:lumMod val="75000"/>
                  </a:schemeClr>
                </a:solidFill>
              </a:rPr>
              <a:t> Заслуги і </a:t>
            </a:r>
            <a:r>
              <a:rPr lang="ru-RU" sz="2000" dirty="0" err="1" smtClean="0">
                <a:solidFill>
                  <a:schemeClr val="tx1">
                    <a:lumMod val="75000"/>
                  </a:schemeClr>
                </a:solidFill>
              </a:rPr>
              <a:t>вік</a:t>
            </a:r>
            <a:r>
              <a:rPr lang="ru-RU" sz="2000" dirty="0" smtClean="0">
                <a:solidFill>
                  <a:schemeClr val="tx1">
                    <a:lumMod val="75000"/>
                  </a:schemeClr>
                </a:solidFill>
              </a:rPr>
              <a:t> уже давно </a:t>
            </a:r>
            <a:r>
              <a:rPr lang="ru-RU" sz="2000" dirty="0" err="1" smtClean="0">
                <a:solidFill>
                  <a:schemeClr val="tx1">
                    <a:lumMod val="75000"/>
                  </a:schemeClr>
                </a:solidFill>
              </a:rPr>
              <a:t>дозволяють</a:t>
            </a:r>
            <a:r>
              <a:rPr lang="ru-RU" sz="2000" dirty="0" smtClean="0">
                <a:solidFill>
                  <a:schemeClr val="tx1">
                    <a:lumMod val="75000"/>
                  </a:schemeClr>
                </a:solidFill>
              </a:rPr>
              <a:t> </a:t>
            </a:r>
            <a:r>
              <a:rPr lang="ru-RU" sz="2000" dirty="0" err="1" smtClean="0">
                <a:solidFill>
                  <a:schemeClr val="tx1">
                    <a:lumMod val="75000"/>
                  </a:schemeClr>
                </a:solidFill>
              </a:rPr>
              <a:t>Тарасові</a:t>
            </a:r>
            <a:r>
              <a:rPr lang="ru-RU" sz="2000" dirty="0" smtClean="0">
                <a:solidFill>
                  <a:schemeClr val="tx1">
                    <a:lumMod val="75000"/>
                  </a:schemeClr>
                </a:solidFill>
              </a:rPr>
              <a:t> </a:t>
            </a:r>
            <a:r>
              <a:rPr lang="ru-RU" sz="2000" dirty="0" err="1" smtClean="0">
                <a:solidFill>
                  <a:schemeClr val="tx1">
                    <a:lumMod val="75000"/>
                  </a:schemeClr>
                </a:solidFill>
              </a:rPr>
              <a:t>піти</a:t>
            </a:r>
            <a:r>
              <a:rPr lang="ru-RU" sz="2000" dirty="0" smtClean="0">
                <a:solidFill>
                  <a:schemeClr val="tx1">
                    <a:lumMod val="75000"/>
                  </a:schemeClr>
                </a:solidFill>
              </a:rPr>
              <a:t> на </a:t>
            </a:r>
            <a:r>
              <a:rPr lang="ru-RU" sz="2000" dirty="0" err="1" smtClean="0">
                <a:solidFill>
                  <a:schemeClr val="tx1">
                    <a:lumMod val="75000"/>
                  </a:schemeClr>
                </a:solidFill>
              </a:rPr>
              <a:t>відпочинок</a:t>
            </a:r>
            <a:r>
              <a:rPr lang="ru-RU" sz="2000" dirty="0" smtClean="0">
                <a:solidFill>
                  <a:schemeClr val="tx1">
                    <a:lumMod val="75000"/>
                  </a:schemeClr>
                </a:solidFill>
              </a:rPr>
              <a:t>. Але </a:t>
            </a:r>
            <a:r>
              <a:rPr lang="ru-RU" sz="2000" dirty="0" err="1" smtClean="0">
                <a:solidFill>
                  <a:schemeClr val="tx1">
                    <a:lumMod val="75000"/>
                  </a:schemeClr>
                </a:solidFill>
              </a:rPr>
              <a:t>поки</a:t>
            </a:r>
            <a:r>
              <a:rPr lang="ru-RU" sz="2000" dirty="0" smtClean="0">
                <a:solidFill>
                  <a:schemeClr val="tx1">
                    <a:lumMod val="75000"/>
                  </a:schemeClr>
                </a:solidFill>
              </a:rPr>
              <a:t> </a:t>
            </a:r>
            <a:r>
              <a:rPr lang="ru-RU" sz="2000" dirty="0" err="1" smtClean="0">
                <a:solidFill>
                  <a:schemeClr val="tx1">
                    <a:lumMod val="75000"/>
                  </a:schemeClr>
                </a:solidFill>
              </a:rPr>
              <a:t>кордони</a:t>
            </a:r>
            <a:r>
              <a:rPr lang="ru-RU" sz="2000" dirty="0" smtClean="0">
                <a:solidFill>
                  <a:schemeClr val="tx1">
                    <a:lumMod val="75000"/>
                  </a:schemeClr>
                </a:solidFill>
              </a:rPr>
              <a:t> </a:t>
            </a:r>
            <a:r>
              <a:rPr lang="ru-RU" sz="2000" dirty="0" err="1" smtClean="0">
                <a:solidFill>
                  <a:schemeClr val="tx1">
                    <a:lumMod val="75000"/>
                  </a:schemeClr>
                </a:solidFill>
              </a:rPr>
              <a:t>батьківщини</a:t>
            </a:r>
            <a:r>
              <a:rPr lang="ru-RU" sz="2000" dirty="0" smtClean="0">
                <a:solidFill>
                  <a:schemeClr val="tx1">
                    <a:lumMod val="75000"/>
                  </a:schemeClr>
                </a:solidFill>
              </a:rPr>
              <a:t> в </a:t>
            </a:r>
            <a:r>
              <a:rPr lang="ru-RU" sz="2000" dirty="0" err="1" smtClean="0">
                <a:solidFill>
                  <a:schemeClr val="tx1">
                    <a:lumMod val="75000"/>
                  </a:schemeClr>
                </a:solidFill>
              </a:rPr>
              <a:t>небезпеці</a:t>
            </a:r>
            <a:r>
              <a:rPr lang="ru-RU" sz="2000" dirty="0" smtClean="0">
                <a:solidFill>
                  <a:schemeClr val="tx1">
                    <a:lumMod val="75000"/>
                  </a:schemeClr>
                </a:solidFill>
              </a:rPr>
              <a:t>, а руки </a:t>
            </a:r>
            <a:r>
              <a:rPr lang="ru-RU" sz="2000" dirty="0" err="1" smtClean="0">
                <a:solidFill>
                  <a:schemeClr val="tx1">
                    <a:lumMod val="75000"/>
                  </a:schemeClr>
                </a:solidFill>
              </a:rPr>
              <a:t>можуть</a:t>
            </a:r>
            <a:r>
              <a:rPr lang="ru-RU" sz="2000" dirty="0" smtClean="0">
                <a:solidFill>
                  <a:schemeClr val="tx1">
                    <a:lumMod val="75000"/>
                  </a:schemeClr>
                </a:solidFill>
              </a:rPr>
              <a:t> </a:t>
            </a:r>
            <a:r>
              <a:rPr lang="ru-RU" sz="2000" dirty="0" err="1" smtClean="0">
                <a:solidFill>
                  <a:schemeClr val="tx1">
                    <a:lumMod val="75000"/>
                  </a:schemeClr>
                </a:solidFill>
              </a:rPr>
              <a:t>тримати</a:t>
            </a:r>
            <a:r>
              <a:rPr lang="ru-RU" sz="2000" dirty="0" smtClean="0">
                <a:solidFill>
                  <a:schemeClr val="tx1">
                    <a:lumMod val="75000"/>
                  </a:schemeClr>
                </a:solidFill>
              </a:rPr>
              <a:t> </a:t>
            </a:r>
            <a:r>
              <a:rPr lang="ru-RU" sz="2000" dirty="0" err="1" smtClean="0">
                <a:solidFill>
                  <a:schemeClr val="tx1">
                    <a:lumMod val="75000"/>
                  </a:schemeClr>
                </a:solidFill>
              </a:rPr>
              <a:t>шаблю</a:t>
            </a:r>
            <a:r>
              <a:rPr lang="ru-RU" sz="2000" dirty="0" smtClean="0">
                <a:solidFill>
                  <a:schemeClr val="tx1">
                    <a:lumMod val="75000"/>
                  </a:schemeClr>
                </a:solidFill>
              </a:rPr>
              <a:t>, </a:t>
            </a:r>
            <a:r>
              <a:rPr lang="ru-RU" sz="2000" dirty="0" err="1" smtClean="0">
                <a:solidFill>
                  <a:schemeClr val="tx1">
                    <a:lumMod val="75000"/>
                  </a:schemeClr>
                </a:solidFill>
              </a:rPr>
              <a:t>він</a:t>
            </a:r>
            <a:r>
              <a:rPr lang="ru-RU" sz="2000" dirty="0" smtClean="0">
                <a:solidFill>
                  <a:schemeClr val="tx1">
                    <a:lumMod val="75000"/>
                  </a:schemeClr>
                </a:solidFill>
              </a:rPr>
              <a:t> </a:t>
            </a:r>
            <a:r>
              <a:rPr lang="ru-RU" sz="2000" dirty="0" err="1" smtClean="0">
                <a:solidFill>
                  <a:schemeClr val="tx1">
                    <a:lumMod val="75000"/>
                  </a:schemeClr>
                </a:solidFill>
              </a:rPr>
              <a:t>вважає</a:t>
            </a:r>
            <a:r>
              <a:rPr lang="ru-RU" sz="2000" dirty="0" smtClean="0">
                <a:solidFill>
                  <a:schemeClr val="tx1">
                    <a:lumMod val="75000"/>
                  </a:schemeClr>
                </a:solidFill>
              </a:rPr>
              <a:t> себе </a:t>
            </a:r>
            <a:r>
              <a:rPr lang="ru-RU" sz="2000" dirty="0" err="1" smtClean="0">
                <a:solidFill>
                  <a:schemeClr val="tx1">
                    <a:lumMod val="75000"/>
                  </a:schemeClr>
                </a:solidFill>
              </a:rPr>
              <a:t>мобілізованим</a:t>
            </a:r>
            <a:r>
              <a:rPr lang="ru-RU" sz="2000" dirty="0" smtClean="0">
                <a:solidFill>
                  <a:schemeClr val="tx1">
                    <a:lumMod val="75000"/>
                  </a:schemeClr>
                </a:solidFill>
              </a:rPr>
              <a:t>. </a:t>
            </a:r>
            <a:r>
              <a:rPr lang="ru-RU" sz="2000" dirty="0" err="1" smtClean="0">
                <a:solidFill>
                  <a:schemeClr val="tx1">
                    <a:lumMod val="75000"/>
                  </a:schemeClr>
                </a:solidFill>
              </a:rPr>
              <a:t>Загальнонародна</a:t>
            </a:r>
            <a:r>
              <a:rPr lang="ru-RU" sz="2000" dirty="0" smtClean="0">
                <a:solidFill>
                  <a:schemeClr val="tx1">
                    <a:lumMod val="75000"/>
                  </a:schemeClr>
                </a:solidFill>
              </a:rPr>
              <a:t> справа </a:t>
            </a:r>
            <a:r>
              <a:rPr lang="ru-RU" sz="2000" dirty="0" err="1" smtClean="0">
                <a:solidFill>
                  <a:schemeClr val="tx1">
                    <a:lumMod val="75000"/>
                  </a:schemeClr>
                </a:solidFill>
              </a:rPr>
              <a:t>стає</a:t>
            </a:r>
            <a:r>
              <a:rPr lang="ru-RU" sz="2000" dirty="0" smtClean="0">
                <a:solidFill>
                  <a:schemeClr val="tx1">
                    <a:lumMod val="75000"/>
                  </a:schemeClr>
                </a:solidFill>
              </a:rPr>
              <a:t> </a:t>
            </a:r>
            <a:r>
              <a:rPr lang="ru-RU" sz="2000" dirty="0" err="1" smtClean="0">
                <a:solidFill>
                  <a:schemeClr val="tx1">
                    <a:lumMod val="75000"/>
                  </a:schemeClr>
                </a:solidFill>
              </a:rPr>
              <a:t>його</a:t>
            </a:r>
            <a:r>
              <a:rPr lang="ru-RU" sz="2000" dirty="0" smtClean="0">
                <a:solidFill>
                  <a:schemeClr val="tx1">
                    <a:lumMod val="75000"/>
                  </a:schemeClr>
                </a:solidFill>
              </a:rPr>
              <a:t> </a:t>
            </a:r>
            <a:r>
              <a:rPr lang="ru-RU" sz="2000" dirty="0" err="1" smtClean="0">
                <a:solidFill>
                  <a:schemeClr val="tx1">
                    <a:lumMod val="75000"/>
                  </a:schemeClr>
                </a:solidFill>
              </a:rPr>
              <a:t>особистою</a:t>
            </a:r>
            <a:r>
              <a:rPr lang="ru-RU" sz="2000" dirty="0" smtClean="0">
                <a:solidFill>
                  <a:schemeClr val="tx1">
                    <a:lumMod val="75000"/>
                  </a:schemeClr>
                </a:solidFill>
              </a:rPr>
              <a:t>. Без </a:t>
            </a:r>
            <a:r>
              <a:rPr lang="ru-RU" sz="2000" dirty="0" err="1" smtClean="0">
                <a:solidFill>
                  <a:schemeClr val="tx1">
                    <a:lumMod val="75000"/>
                  </a:schemeClr>
                </a:solidFill>
              </a:rPr>
              <a:t>цього</a:t>
            </a:r>
            <a:r>
              <a:rPr lang="ru-RU" sz="2000" dirty="0" smtClean="0">
                <a:solidFill>
                  <a:schemeClr val="tx1">
                    <a:lumMod val="75000"/>
                  </a:schemeClr>
                </a:solidFill>
              </a:rPr>
              <a:t> </a:t>
            </a:r>
            <a:r>
              <a:rPr lang="ru-RU" sz="2000" dirty="0" err="1" smtClean="0">
                <a:solidFill>
                  <a:schemeClr val="tx1">
                    <a:lumMod val="75000"/>
                  </a:schemeClr>
                </a:solidFill>
              </a:rPr>
              <a:t>він</a:t>
            </a:r>
            <a:r>
              <a:rPr lang="ru-RU" sz="2000" dirty="0" smtClean="0">
                <a:solidFill>
                  <a:schemeClr val="tx1">
                    <a:lumMod val="75000"/>
                  </a:schemeClr>
                </a:solidFill>
              </a:rPr>
              <a:t> не </a:t>
            </a:r>
            <a:r>
              <a:rPr lang="ru-RU" sz="2000" dirty="0" err="1" smtClean="0">
                <a:solidFill>
                  <a:schemeClr val="tx1">
                    <a:lumMod val="75000"/>
                  </a:schemeClr>
                </a:solidFill>
              </a:rPr>
              <a:t>уявляє</a:t>
            </a:r>
            <a:r>
              <a:rPr lang="ru-RU" sz="2000" dirty="0" smtClean="0">
                <a:solidFill>
                  <a:schemeClr val="tx1">
                    <a:lumMod val="75000"/>
                  </a:schemeClr>
                </a:solidFill>
              </a:rPr>
              <a:t> </a:t>
            </a:r>
            <a:r>
              <a:rPr lang="ru-RU" sz="2000" dirty="0" err="1" smtClean="0">
                <a:solidFill>
                  <a:schemeClr val="tx1">
                    <a:lumMod val="75000"/>
                  </a:schemeClr>
                </a:solidFill>
              </a:rPr>
              <a:t>життя</a:t>
            </a:r>
            <a:r>
              <a:rPr lang="ru-RU" sz="2000" dirty="0" smtClean="0">
                <a:solidFill>
                  <a:schemeClr val="tx1">
                    <a:lumMod val="75000"/>
                  </a:schemeClr>
                </a:solidFill>
              </a:rPr>
              <a:t>. </a:t>
            </a:r>
            <a:r>
              <a:rPr lang="ru-RU" sz="2000" dirty="0" err="1" smtClean="0">
                <a:solidFill>
                  <a:schemeClr val="tx1">
                    <a:lumMod val="75000"/>
                  </a:schemeClr>
                </a:solidFill>
              </a:rPr>
              <a:t>Захищати</a:t>
            </a:r>
            <a:r>
              <a:rPr lang="ru-RU" sz="2000" dirty="0" smtClean="0">
                <a:solidFill>
                  <a:schemeClr val="tx1">
                    <a:lumMod val="75000"/>
                  </a:schemeClr>
                </a:solidFill>
              </a:rPr>
              <a:t> </a:t>
            </a:r>
            <a:r>
              <a:rPr lang="ru-RU" sz="2000" dirty="0" err="1" smtClean="0">
                <a:solidFill>
                  <a:schemeClr val="tx1">
                    <a:lumMod val="75000"/>
                  </a:schemeClr>
                </a:solidFill>
              </a:rPr>
              <a:t>батьківщину</a:t>
            </a:r>
            <a:r>
              <a:rPr lang="ru-RU" sz="2000" dirty="0" smtClean="0">
                <a:solidFill>
                  <a:schemeClr val="tx1">
                    <a:lumMod val="75000"/>
                  </a:schemeClr>
                </a:solidFill>
              </a:rPr>
              <a:t> Бульба </a:t>
            </a:r>
            <a:r>
              <a:rPr lang="ru-RU" sz="2000" dirty="0" err="1" smtClean="0">
                <a:solidFill>
                  <a:schemeClr val="tx1">
                    <a:lumMod val="75000"/>
                  </a:schemeClr>
                </a:solidFill>
              </a:rPr>
              <a:t>вирушає</a:t>
            </a:r>
            <a:r>
              <a:rPr lang="ru-RU" sz="2000" dirty="0" smtClean="0">
                <a:solidFill>
                  <a:schemeClr val="tx1">
                    <a:lumMod val="75000"/>
                  </a:schemeClr>
                </a:solidFill>
              </a:rPr>
              <a:t> разом </a:t>
            </a:r>
            <a:r>
              <a:rPr lang="ru-RU" sz="2000" dirty="0" err="1" smtClean="0">
                <a:solidFill>
                  <a:schemeClr val="tx1">
                    <a:lumMod val="75000"/>
                  </a:schemeClr>
                </a:solidFill>
              </a:rPr>
              <a:t>зі</a:t>
            </a:r>
            <a:r>
              <a:rPr lang="ru-RU" sz="2000" dirty="0" smtClean="0">
                <a:solidFill>
                  <a:schemeClr val="tx1">
                    <a:lumMod val="75000"/>
                  </a:schemeClr>
                </a:solidFill>
              </a:rPr>
              <a:t> </a:t>
            </a:r>
            <a:r>
              <a:rPr lang="ru-RU" sz="2000" dirty="0" err="1" smtClean="0">
                <a:solidFill>
                  <a:schemeClr val="tx1">
                    <a:lumMod val="75000"/>
                  </a:schemeClr>
                </a:solidFill>
              </a:rPr>
              <a:t>своїми</a:t>
            </a:r>
            <a:r>
              <a:rPr lang="ru-RU" sz="2000" dirty="0" smtClean="0">
                <a:solidFill>
                  <a:schemeClr val="tx1">
                    <a:lumMod val="75000"/>
                  </a:schemeClr>
                </a:solidFill>
              </a:rPr>
              <a:t> </a:t>
            </a:r>
            <a:r>
              <a:rPr lang="ru-RU" sz="2000" dirty="0" err="1" smtClean="0">
                <a:solidFill>
                  <a:schemeClr val="tx1">
                    <a:lumMod val="75000"/>
                  </a:schemeClr>
                </a:solidFill>
              </a:rPr>
              <a:t>синами</a:t>
            </a:r>
            <a:r>
              <a:rPr lang="ru-RU" sz="2000" dirty="0" smtClean="0">
                <a:solidFill>
                  <a:schemeClr val="tx1">
                    <a:lumMod val="75000"/>
                  </a:schemeClr>
                </a:solidFill>
              </a:rPr>
              <a:t> й </a:t>
            </a:r>
            <a:r>
              <a:rPr lang="ru-RU" sz="2000" dirty="0" err="1" smtClean="0">
                <a:solidFill>
                  <a:schemeClr val="tx1">
                    <a:lumMod val="75000"/>
                  </a:schemeClr>
                </a:solidFill>
              </a:rPr>
              <a:t>іншими</a:t>
            </a:r>
            <a:r>
              <a:rPr lang="ru-RU" sz="2000" dirty="0" smtClean="0">
                <a:solidFill>
                  <a:schemeClr val="tx1">
                    <a:lumMod val="75000"/>
                  </a:schemeClr>
                </a:solidFill>
              </a:rPr>
              <a:t> </a:t>
            </a:r>
            <a:r>
              <a:rPr lang="ru-RU" sz="2000" dirty="0" err="1" smtClean="0">
                <a:solidFill>
                  <a:schemeClr val="tx1">
                    <a:lumMod val="75000"/>
                  </a:schemeClr>
                </a:solidFill>
              </a:rPr>
              <a:t>козаками</a:t>
            </a:r>
            <a:r>
              <a:rPr lang="ru-RU" sz="2000" dirty="0" smtClean="0">
                <a:solidFill>
                  <a:schemeClr val="tx1">
                    <a:lumMod val="75000"/>
                  </a:schemeClr>
                </a:solidFill>
              </a:rPr>
              <a:t>, </a:t>
            </a:r>
            <a:r>
              <a:rPr lang="ru-RU" sz="2000" dirty="0" err="1" smtClean="0">
                <a:solidFill>
                  <a:schemeClr val="tx1">
                    <a:lumMod val="75000"/>
                  </a:schemeClr>
                </a:solidFill>
              </a:rPr>
              <a:t>своїми</a:t>
            </a:r>
            <a:r>
              <a:rPr lang="ru-RU" sz="2000" dirty="0" smtClean="0">
                <a:solidFill>
                  <a:schemeClr val="tx1">
                    <a:lumMod val="75000"/>
                  </a:schemeClr>
                </a:solidFill>
              </a:rPr>
              <a:t> </a:t>
            </a:r>
            <a:r>
              <a:rPr lang="ru-RU" sz="2000" dirty="0" err="1" smtClean="0">
                <a:solidFill>
                  <a:schemeClr val="tx1">
                    <a:lumMod val="75000"/>
                  </a:schemeClr>
                </a:solidFill>
              </a:rPr>
              <a:t>однодумцями</a:t>
            </a:r>
            <a:r>
              <a:rPr lang="ru-RU" sz="2000" dirty="0" smtClean="0">
                <a:solidFill>
                  <a:schemeClr val="tx1">
                    <a:lumMod val="75000"/>
                  </a:schemeClr>
                </a:solidFill>
              </a:rPr>
              <a:t>: </a:t>
            </a:r>
            <a:r>
              <a:rPr lang="ru-RU" sz="2000" dirty="0" err="1" smtClean="0">
                <a:solidFill>
                  <a:schemeClr val="tx1">
                    <a:lumMod val="75000"/>
                  </a:schemeClr>
                </a:solidFill>
              </a:rPr>
              <a:t>Мусієм</a:t>
            </a:r>
            <a:r>
              <a:rPr lang="ru-RU" sz="2000" dirty="0" smtClean="0">
                <a:solidFill>
                  <a:schemeClr val="tx1">
                    <a:lumMod val="75000"/>
                  </a:schemeClr>
                </a:solidFill>
              </a:rPr>
              <a:t> Шило, Степаном </a:t>
            </a:r>
            <a:r>
              <a:rPr lang="ru-RU" sz="2000" dirty="0" err="1" smtClean="0">
                <a:solidFill>
                  <a:schemeClr val="tx1">
                    <a:lumMod val="75000"/>
                  </a:schemeClr>
                </a:solidFill>
              </a:rPr>
              <a:t>Гускою</a:t>
            </a:r>
            <a:r>
              <a:rPr lang="ru-RU" sz="2000" dirty="0" smtClean="0">
                <a:solidFill>
                  <a:schemeClr val="tx1">
                    <a:lumMod val="75000"/>
                  </a:schemeClr>
                </a:solidFill>
              </a:rPr>
              <a:t>, Демидом Поповичем, </a:t>
            </a:r>
            <a:r>
              <a:rPr lang="ru-RU" sz="2000" dirty="0" err="1" smtClean="0">
                <a:solidFill>
                  <a:schemeClr val="tx1">
                    <a:lumMod val="75000"/>
                  </a:schemeClr>
                </a:solidFill>
              </a:rPr>
              <a:t>Бовдюгом</a:t>
            </a:r>
            <a:r>
              <a:rPr lang="ru-RU" sz="2000" dirty="0" smtClean="0">
                <a:solidFill>
                  <a:schemeClr val="tx1">
                    <a:lumMod val="75000"/>
                  </a:schemeClr>
                </a:solidFill>
              </a:rPr>
              <a:t>, </a:t>
            </a:r>
            <a:r>
              <a:rPr lang="ru-RU" sz="2000" dirty="0" err="1" smtClean="0">
                <a:solidFill>
                  <a:schemeClr val="tx1">
                    <a:lumMod val="75000"/>
                  </a:schemeClr>
                </a:solidFill>
              </a:rPr>
              <a:t>Кукубенко</a:t>
            </a:r>
            <a:r>
              <a:rPr lang="ru-RU" sz="2000" dirty="0" smtClean="0">
                <a:solidFill>
                  <a:schemeClr val="tx1">
                    <a:lumMod val="75000"/>
                  </a:schemeClr>
                </a:solidFill>
              </a:rPr>
              <a:t>. Тарас Бульба </a:t>
            </a:r>
            <a:r>
              <a:rPr lang="ru-RU" sz="2000" dirty="0" err="1" smtClean="0">
                <a:solidFill>
                  <a:schemeClr val="tx1">
                    <a:lumMod val="75000"/>
                  </a:schemeClr>
                </a:solidFill>
              </a:rPr>
              <a:t>каже</a:t>
            </a:r>
            <a:r>
              <a:rPr lang="ru-RU" sz="2000" dirty="0" smtClean="0">
                <a:solidFill>
                  <a:schemeClr val="tx1">
                    <a:lumMod val="75000"/>
                  </a:schemeClr>
                </a:solidFill>
              </a:rPr>
              <a:t> про </a:t>
            </a:r>
            <a:r>
              <a:rPr lang="ru-RU" sz="2000" dirty="0" err="1" smtClean="0">
                <a:solidFill>
                  <a:schemeClr val="tx1">
                    <a:lumMod val="75000"/>
                  </a:schemeClr>
                </a:solidFill>
              </a:rPr>
              <a:t>це</a:t>
            </a:r>
            <a:r>
              <a:rPr lang="ru-RU" sz="2000" dirty="0" smtClean="0">
                <a:solidFill>
                  <a:schemeClr val="tx1">
                    <a:lumMod val="75000"/>
                  </a:schemeClr>
                </a:solidFill>
              </a:rPr>
              <a:t>: «</a:t>
            </a:r>
            <a:r>
              <a:rPr lang="ru-RU" sz="2000" dirty="0" err="1" smtClean="0">
                <a:solidFill>
                  <a:schemeClr val="tx1">
                    <a:lumMod val="75000"/>
                  </a:schemeClr>
                </a:solidFill>
              </a:rPr>
              <a:t>Немає</a:t>
            </a:r>
            <a:r>
              <a:rPr lang="ru-RU" sz="2000" dirty="0" smtClean="0">
                <a:solidFill>
                  <a:schemeClr val="tx1">
                    <a:lumMod val="75000"/>
                  </a:schemeClr>
                </a:solidFill>
              </a:rPr>
              <a:t> уз </a:t>
            </a:r>
            <a:r>
              <a:rPr lang="ru-RU" sz="2000" dirty="0" err="1" smtClean="0">
                <a:solidFill>
                  <a:schemeClr val="tx1">
                    <a:lumMod val="75000"/>
                  </a:schemeClr>
                </a:solidFill>
              </a:rPr>
              <a:t>святіше</a:t>
            </a:r>
            <a:r>
              <a:rPr lang="ru-RU" sz="2000" dirty="0" smtClean="0">
                <a:solidFill>
                  <a:schemeClr val="tx1">
                    <a:lumMod val="75000"/>
                  </a:schemeClr>
                </a:solidFill>
              </a:rPr>
              <a:t> </a:t>
            </a:r>
            <a:r>
              <a:rPr lang="ru-RU" sz="2000" dirty="0" err="1" smtClean="0">
                <a:solidFill>
                  <a:schemeClr val="tx1">
                    <a:lumMod val="75000"/>
                  </a:schemeClr>
                </a:solidFill>
              </a:rPr>
              <a:t>товариства</a:t>
            </a:r>
            <a:r>
              <a:rPr lang="ru-RU" sz="2000" dirty="0" smtClean="0">
                <a:solidFill>
                  <a:schemeClr val="tx1">
                    <a:lumMod val="75000"/>
                  </a:schemeClr>
                </a:solidFill>
              </a:rPr>
              <a:t>!»</a:t>
            </a:r>
          </a:p>
          <a:p>
            <a:endParaRPr lang="ru-RU" dirty="0"/>
          </a:p>
        </p:txBody>
      </p:sp>
    </p:spTree>
    <p:extLst>
      <p:ext uri="{BB962C8B-B14F-4D97-AF65-F5344CB8AC3E}">
        <p14:creationId xmlns:p14="http://schemas.microsoft.com/office/powerpoint/2010/main" val="1728206748"/>
      </p:ext>
    </p:extLst>
  </p:cSld>
  <p:clrMapOvr>
    <a:masterClrMapping/>
  </p:clrMapOvr>
  <mc:AlternateContent xmlns:mc="http://schemas.openxmlformats.org/markup-compatibility/2006" xmlns:p14="http://schemas.microsoft.com/office/powerpoint/2010/main">
    <mc:Choice Requires="p14">
      <p:transition spd="slow" p14:dur="800">
        <p14:flythrough/>
        <p:sndAc>
          <p:stSnd>
            <p:snd r:embed="rId2" name="hammer.wav"/>
          </p:stSnd>
        </p:sndAc>
      </p:transition>
    </mc:Choice>
    <mc:Fallback xmlns="">
      <p:transition spd="slow">
        <p:fade/>
        <p:sndAc>
          <p:stSnd>
            <p:snd r:embed="rId4" name="hammer.wav"/>
          </p:stSnd>
        </p:sndAc>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188640"/>
            <a:ext cx="8229600" cy="6408712"/>
          </a:xfrm>
        </p:spPr>
        <p:txBody>
          <a:bodyPr>
            <a:noAutofit/>
          </a:bodyPr>
          <a:lstStyle/>
          <a:p>
            <a:r>
              <a:rPr lang="ru-RU" sz="2800" dirty="0" smtClean="0">
                <a:solidFill>
                  <a:srgbClr val="92D050"/>
                </a:solidFill>
              </a:rPr>
              <a:t>У </a:t>
            </a:r>
            <a:r>
              <a:rPr lang="ru-RU" sz="2800" dirty="0" err="1" smtClean="0">
                <a:solidFill>
                  <a:srgbClr val="92D050"/>
                </a:solidFill>
              </a:rPr>
              <a:t>цій</a:t>
            </a:r>
            <a:r>
              <a:rPr lang="ru-RU" sz="2800" dirty="0" smtClean="0">
                <a:solidFill>
                  <a:srgbClr val="92D050"/>
                </a:solidFill>
              </a:rPr>
              <a:t> </a:t>
            </a:r>
            <a:r>
              <a:rPr lang="ru-RU" sz="2800" dirty="0" err="1" smtClean="0">
                <a:solidFill>
                  <a:srgbClr val="92D050"/>
                </a:solidFill>
              </a:rPr>
              <a:t>боротьбі</a:t>
            </a:r>
            <a:r>
              <a:rPr lang="ru-RU" sz="2800" dirty="0" smtClean="0">
                <a:solidFill>
                  <a:srgbClr val="92D050"/>
                </a:solidFill>
              </a:rPr>
              <a:t> Тарас не </a:t>
            </a:r>
            <a:r>
              <a:rPr lang="ru-RU" sz="2800" dirty="0" err="1" smtClean="0">
                <a:solidFill>
                  <a:srgbClr val="92D050"/>
                </a:solidFill>
              </a:rPr>
              <a:t>самотній</a:t>
            </a:r>
            <a:r>
              <a:rPr lang="ru-RU" sz="2800" dirty="0" smtClean="0">
                <a:solidFill>
                  <a:srgbClr val="92D050"/>
                </a:solidFill>
              </a:rPr>
              <a:t> - </a:t>
            </a:r>
            <a:r>
              <a:rPr lang="ru-RU" sz="2800" dirty="0" err="1" smtClean="0">
                <a:solidFill>
                  <a:srgbClr val="92D050"/>
                </a:solidFill>
              </a:rPr>
              <a:t>він</a:t>
            </a:r>
            <a:r>
              <a:rPr lang="ru-RU" sz="2800" dirty="0" smtClean="0">
                <a:solidFill>
                  <a:srgbClr val="92D050"/>
                </a:solidFill>
              </a:rPr>
              <a:t> разом </a:t>
            </a:r>
            <a:r>
              <a:rPr lang="ru-RU" sz="2800" dirty="0" err="1" smtClean="0">
                <a:solidFill>
                  <a:srgbClr val="92D050"/>
                </a:solidFill>
              </a:rPr>
              <a:t>зі</a:t>
            </a:r>
            <a:r>
              <a:rPr lang="ru-RU" sz="2800" dirty="0" smtClean="0">
                <a:solidFill>
                  <a:srgbClr val="92D050"/>
                </a:solidFill>
              </a:rPr>
              <a:t> </a:t>
            </a:r>
            <a:r>
              <a:rPr lang="ru-RU" sz="2800" dirty="0" err="1" smtClean="0">
                <a:solidFill>
                  <a:srgbClr val="92D050"/>
                </a:solidFill>
              </a:rPr>
              <a:t>своїми</a:t>
            </a:r>
            <a:r>
              <a:rPr lang="ru-RU" sz="2800" dirty="0" smtClean="0">
                <a:solidFill>
                  <a:srgbClr val="92D050"/>
                </a:solidFill>
              </a:rPr>
              <a:t> </a:t>
            </a:r>
            <a:r>
              <a:rPr lang="ru-RU" sz="2800" dirty="0" err="1" smtClean="0">
                <a:solidFill>
                  <a:srgbClr val="92D050"/>
                </a:solidFill>
              </a:rPr>
              <a:t>товаришами-козаками</a:t>
            </a:r>
            <a:r>
              <a:rPr lang="ru-RU" sz="2800" dirty="0" smtClean="0">
                <a:solidFill>
                  <a:srgbClr val="92D050"/>
                </a:solidFill>
              </a:rPr>
              <a:t>. Тарас </a:t>
            </a:r>
            <a:r>
              <a:rPr lang="ru-RU" sz="2800" dirty="0" err="1" smtClean="0">
                <a:solidFill>
                  <a:srgbClr val="92D050"/>
                </a:solidFill>
              </a:rPr>
              <a:t>дуже</a:t>
            </a:r>
            <a:r>
              <a:rPr lang="ru-RU" sz="2800" dirty="0" smtClean="0">
                <a:solidFill>
                  <a:srgbClr val="92D050"/>
                </a:solidFill>
              </a:rPr>
              <a:t> </a:t>
            </a:r>
            <a:r>
              <a:rPr lang="ru-RU" sz="2800" dirty="0" err="1" smtClean="0">
                <a:solidFill>
                  <a:srgbClr val="92D050"/>
                </a:solidFill>
              </a:rPr>
              <a:t>цінує</a:t>
            </a:r>
            <a:r>
              <a:rPr lang="ru-RU" sz="2800" dirty="0" smtClean="0">
                <a:solidFill>
                  <a:srgbClr val="92D050"/>
                </a:solidFill>
              </a:rPr>
              <a:t> «</a:t>
            </a:r>
            <a:r>
              <a:rPr lang="ru-RU" sz="2800" dirty="0" err="1" smtClean="0">
                <a:solidFill>
                  <a:srgbClr val="92D050"/>
                </a:solidFill>
              </a:rPr>
              <a:t>святий</a:t>
            </a:r>
            <a:r>
              <a:rPr lang="ru-RU" sz="2800" dirty="0" smtClean="0">
                <a:solidFill>
                  <a:srgbClr val="92D050"/>
                </a:solidFill>
              </a:rPr>
              <a:t> закон </a:t>
            </a:r>
            <a:r>
              <a:rPr lang="ru-RU" sz="2800" dirty="0" err="1" smtClean="0">
                <a:solidFill>
                  <a:srgbClr val="92D050"/>
                </a:solidFill>
              </a:rPr>
              <a:t>товариства</a:t>
            </a:r>
            <a:r>
              <a:rPr lang="ru-RU" sz="2800" dirty="0" smtClean="0">
                <a:solidFill>
                  <a:srgbClr val="92D050"/>
                </a:solidFill>
              </a:rPr>
              <a:t>». Перед </a:t>
            </a:r>
            <a:r>
              <a:rPr lang="ru-RU" sz="2800" dirty="0" err="1" smtClean="0">
                <a:solidFill>
                  <a:srgbClr val="92D050"/>
                </a:solidFill>
              </a:rPr>
              <a:t>боєм</a:t>
            </a:r>
            <a:r>
              <a:rPr lang="ru-RU" sz="2800" dirty="0" smtClean="0">
                <a:solidFill>
                  <a:srgbClr val="92D050"/>
                </a:solidFill>
              </a:rPr>
              <a:t> </a:t>
            </a:r>
            <a:r>
              <a:rPr lang="ru-RU" sz="2800" dirty="0" err="1" smtClean="0">
                <a:solidFill>
                  <a:srgbClr val="92D050"/>
                </a:solidFill>
              </a:rPr>
              <a:t>йому</a:t>
            </a:r>
            <a:r>
              <a:rPr lang="ru-RU" sz="2800" dirty="0" smtClean="0">
                <a:solidFill>
                  <a:srgbClr val="92D050"/>
                </a:solidFill>
              </a:rPr>
              <a:t> </a:t>
            </a:r>
            <a:r>
              <a:rPr lang="ru-RU" sz="2800" dirty="0" err="1" smtClean="0">
                <a:solidFill>
                  <a:srgbClr val="92D050"/>
                </a:solidFill>
              </a:rPr>
              <a:t>захотілося</a:t>
            </a:r>
            <a:r>
              <a:rPr lang="ru-RU" sz="2800" dirty="0" smtClean="0">
                <a:solidFill>
                  <a:srgbClr val="92D050"/>
                </a:solidFill>
              </a:rPr>
              <a:t> </a:t>
            </a:r>
            <a:r>
              <a:rPr lang="ru-RU" sz="2800" dirty="0" err="1" smtClean="0">
                <a:solidFill>
                  <a:srgbClr val="92D050"/>
                </a:solidFill>
              </a:rPr>
              <a:t>висловити</a:t>
            </a:r>
            <a:r>
              <a:rPr lang="ru-RU" sz="2800" dirty="0" smtClean="0">
                <a:solidFill>
                  <a:srgbClr val="92D050"/>
                </a:solidFill>
              </a:rPr>
              <a:t> все, </a:t>
            </a:r>
            <a:r>
              <a:rPr lang="ru-RU" sz="2800" dirty="0" err="1" smtClean="0">
                <a:solidFill>
                  <a:srgbClr val="92D050"/>
                </a:solidFill>
              </a:rPr>
              <a:t>що</a:t>
            </a:r>
            <a:r>
              <a:rPr lang="ru-RU" sz="2800" dirty="0" smtClean="0">
                <a:solidFill>
                  <a:srgbClr val="92D050"/>
                </a:solidFill>
              </a:rPr>
              <a:t> </a:t>
            </a:r>
            <a:r>
              <a:rPr lang="ru-RU" sz="2800" dirty="0" err="1" smtClean="0">
                <a:solidFill>
                  <a:srgbClr val="92D050"/>
                </a:solidFill>
              </a:rPr>
              <a:t>було</a:t>
            </a:r>
            <a:r>
              <a:rPr lang="ru-RU" sz="2800" dirty="0" smtClean="0">
                <a:solidFill>
                  <a:srgbClr val="92D050"/>
                </a:solidFill>
              </a:rPr>
              <a:t> на </a:t>
            </a:r>
            <a:r>
              <a:rPr lang="ru-RU" sz="2800" dirty="0" err="1" smtClean="0">
                <a:solidFill>
                  <a:srgbClr val="92D050"/>
                </a:solidFill>
              </a:rPr>
              <a:t>серці</a:t>
            </a:r>
            <a:r>
              <a:rPr lang="ru-RU" sz="2800" dirty="0" smtClean="0">
                <a:solidFill>
                  <a:srgbClr val="92D050"/>
                </a:solidFill>
              </a:rPr>
              <a:t>. «</a:t>
            </a:r>
            <a:r>
              <a:rPr lang="ru-RU" sz="2800" dirty="0" err="1" smtClean="0">
                <a:solidFill>
                  <a:srgbClr val="92D050"/>
                </a:solidFill>
              </a:rPr>
              <a:t>Немає</a:t>
            </a:r>
            <a:r>
              <a:rPr lang="ru-RU" sz="2800" dirty="0" smtClean="0">
                <a:solidFill>
                  <a:srgbClr val="92D050"/>
                </a:solidFill>
              </a:rPr>
              <a:t> уз </a:t>
            </a:r>
            <a:r>
              <a:rPr lang="ru-RU" sz="2800" dirty="0" err="1" smtClean="0">
                <a:solidFill>
                  <a:srgbClr val="92D050"/>
                </a:solidFill>
              </a:rPr>
              <a:t>святіше</a:t>
            </a:r>
            <a:r>
              <a:rPr lang="ru-RU" sz="2800" dirty="0" smtClean="0">
                <a:solidFill>
                  <a:srgbClr val="92D050"/>
                </a:solidFill>
              </a:rPr>
              <a:t> </a:t>
            </a:r>
            <a:r>
              <a:rPr lang="ru-RU" sz="2800" dirty="0" err="1" smtClean="0">
                <a:solidFill>
                  <a:srgbClr val="92D050"/>
                </a:solidFill>
              </a:rPr>
              <a:t>товариства</a:t>
            </a:r>
            <a:r>
              <a:rPr lang="ru-RU" sz="2800" dirty="0" smtClean="0">
                <a:solidFill>
                  <a:srgbClr val="92D050"/>
                </a:solidFill>
              </a:rPr>
              <a:t>. </a:t>
            </a:r>
            <a:r>
              <a:rPr lang="ru-RU" sz="2800" dirty="0" err="1" smtClean="0">
                <a:solidFill>
                  <a:srgbClr val="92D050"/>
                </a:solidFill>
              </a:rPr>
              <a:t>Батько</a:t>
            </a:r>
            <a:r>
              <a:rPr lang="ru-RU" sz="2800" dirty="0" smtClean="0">
                <a:solidFill>
                  <a:srgbClr val="92D050"/>
                </a:solidFill>
              </a:rPr>
              <a:t> любить свою </a:t>
            </a:r>
            <a:r>
              <a:rPr lang="ru-RU" sz="2800" dirty="0" err="1" smtClean="0">
                <a:solidFill>
                  <a:srgbClr val="92D050"/>
                </a:solidFill>
              </a:rPr>
              <a:t>дитину</a:t>
            </a:r>
            <a:r>
              <a:rPr lang="ru-RU" sz="2800" dirty="0" smtClean="0">
                <a:solidFill>
                  <a:srgbClr val="92D050"/>
                </a:solidFill>
              </a:rPr>
              <a:t>, </a:t>
            </a:r>
            <a:r>
              <a:rPr lang="ru-RU" sz="2800" dirty="0" err="1" smtClean="0">
                <a:solidFill>
                  <a:srgbClr val="92D050"/>
                </a:solidFill>
              </a:rPr>
              <a:t>мати</a:t>
            </a:r>
            <a:r>
              <a:rPr lang="ru-RU" sz="2800" dirty="0" smtClean="0">
                <a:solidFill>
                  <a:srgbClr val="92D050"/>
                </a:solidFill>
              </a:rPr>
              <a:t> любить свою </a:t>
            </a:r>
            <a:r>
              <a:rPr lang="ru-RU" sz="2800" dirty="0" err="1" smtClean="0">
                <a:solidFill>
                  <a:srgbClr val="92D050"/>
                </a:solidFill>
              </a:rPr>
              <a:t>дитину</a:t>
            </a:r>
            <a:r>
              <a:rPr lang="ru-RU" sz="2800" dirty="0" smtClean="0">
                <a:solidFill>
                  <a:srgbClr val="92D050"/>
                </a:solidFill>
              </a:rPr>
              <a:t>, </a:t>
            </a:r>
            <a:r>
              <a:rPr lang="ru-RU" sz="2800" dirty="0" err="1" smtClean="0">
                <a:solidFill>
                  <a:srgbClr val="92D050"/>
                </a:solidFill>
              </a:rPr>
              <a:t>діти</a:t>
            </a:r>
            <a:r>
              <a:rPr lang="ru-RU" sz="2800" dirty="0" smtClean="0">
                <a:solidFill>
                  <a:srgbClr val="92D050"/>
                </a:solidFill>
              </a:rPr>
              <a:t> </a:t>
            </a:r>
            <a:r>
              <a:rPr lang="ru-RU" sz="2800" dirty="0" err="1" smtClean="0">
                <a:solidFill>
                  <a:srgbClr val="92D050"/>
                </a:solidFill>
              </a:rPr>
              <a:t>люблять</a:t>
            </a:r>
            <a:r>
              <a:rPr lang="ru-RU" sz="2800" dirty="0" smtClean="0">
                <a:solidFill>
                  <a:srgbClr val="92D050"/>
                </a:solidFill>
              </a:rPr>
              <a:t> батька і </a:t>
            </a:r>
            <a:r>
              <a:rPr lang="ru-RU" sz="2800" dirty="0" err="1" smtClean="0">
                <a:solidFill>
                  <a:srgbClr val="92D050"/>
                </a:solidFill>
              </a:rPr>
              <a:t>матір</a:t>
            </a:r>
            <a:r>
              <a:rPr lang="ru-RU" sz="2800" dirty="0" smtClean="0">
                <a:solidFill>
                  <a:srgbClr val="92D050"/>
                </a:solidFill>
              </a:rPr>
              <a:t>. Але </a:t>
            </a:r>
            <a:r>
              <a:rPr lang="ru-RU" sz="2800" dirty="0" err="1" smtClean="0">
                <a:solidFill>
                  <a:srgbClr val="92D050"/>
                </a:solidFill>
              </a:rPr>
              <a:t>це</a:t>
            </a:r>
            <a:r>
              <a:rPr lang="ru-RU" sz="2800" dirty="0" smtClean="0">
                <a:solidFill>
                  <a:srgbClr val="92D050"/>
                </a:solidFill>
              </a:rPr>
              <a:t> не те, </a:t>
            </a:r>
            <a:r>
              <a:rPr lang="ru-RU" sz="2800" dirty="0" err="1" smtClean="0">
                <a:solidFill>
                  <a:srgbClr val="92D050"/>
                </a:solidFill>
              </a:rPr>
              <a:t>браття</a:t>
            </a:r>
            <a:r>
              <a:rPr lang="ru-RU" sz="2800" dirty="0" smtClean="0">
                <a:solidFill>
                  <a:srgbClr val="92D050"/>
                </a:solidFill>
              </a:rPr>
              <a:t>: любить і </a:t>
            </a:r>
            <a:r>
              <a:rPr lang="ru-RU" sz="2800" dirty="0" err="1" smtClean="0">
                <a:solidFill>
                  <a:srgbClr val="92D050"/>
                </a:solidFill>
              </a:rPr>
              <a:t>звір</a:t>
            </a:r>
            <a:r>
              <a:rPr lang="ru-RU" sz="2800" dirty="0" smtClean="0">
                <a:solidFill>
                  <a:srgbClr val="92D050"/>
                </a:solidFill>
              </a:rPr>
              <a:t> свою </a:t>
            </a:r>
            <a:r>
              <a:rPr lang="ru-RU" sz="2800" dirty="0" err="1" smtClean="0">
                <a:solidFill>
                  <a:srgbClr val="92D050"/>
                </a:solidFill>
              </a:rPr>
              <a:t>дитину</a:t>
            </a:r>
            <a:r>
              <a:rPr lang="ru-RU" sz="2800" dirty="0" smtClean="0">
                <a:solidFill>
                  <a:srgbClr val="92D050"/>
                </a:solidFill>
              </a:rPr>
              <a:t>. Але </a:t>
            </a:r>
            <a:r>
              <a:rPr lang="ru-RU" sz="2800" dirty="0" err="1" smtClean="0">
                <a:solidFill>
                  <a:srgbClr val="92D050"/>
                </a:solidFill>
              </a:rPr>
              <a:t>поріднитися</a:t>
            </a:r>
            <a:r>
              <a:rPr lang="ru-RU" sz="2800" dirty="0" smtClean="0">
                <a:solidFill>
                  <a:srgbClr val="92D050"/>
                </a:solidFill>
              </a:rPr>
              <a:t> </a:t>
            </a:r>
            <a:r>
              <a:rPr lang="ru-RU" sz="2800" dirty="0" err="1" smtClean="0">
                <a:solidFill>
                  <a:srgbClr val="92D050"/>
                </a:solidFill>
              </a:rPr>
              <a:t>душею</a:t>
            </a:r>
            <a:r>
              <a:rPr lang="ru-RU" sz="2800" dirty="0" smtClean="0">
                <a:solidFill>
                  <a:srgbClr val="92D050"/>
                </a:solidFill>
              </a:rPr>
              <a:t>, а не по </a:t>
            </a:r>
            <a:r>
              <a:rPr lang="ru-RU" sz="2800" dirty="0" err="1" smtClean="0">
                <a:solidFill>
                  <a:srgbClr val="92D050"/>
                </a:solidFill>
              </a:rPr>
              <a:t>крові</a:t>
            </a:r>
            <a:r>
              <a:rPr lang="ru-RU" sz="2800" dirty="0" smtClean="0">
                <a:solidFill>
                  <a:srgbClr val="92D050"/>
                </a:solidFill>
              </a:rPr>
              <a:t>, </a:t>
            </a:r>
            <a:r>
              <a:rPr lang="ru-RU" sz="2800" dirty="0" err="1" smtClean="0">
                <a:solidFill>
                  <a:srgbClr val="92D050"/>
                </a:solidFill>
              </a:rPr>
              <a:t>може</a:t>
            </a:r>
            <a:r>
              <a:rPr lang="ru-RU" sz="2800" dirty="0" smtClean="0">
                <a:solidFill>
                  <a:srgbClr val="92D050"/>
                </a:solidFill>
              </a:rPr>
              <a:t> </a:t>
            </a:r>
            <a:r>
              <a:rPr lang="ru-RU" sz="2800" dirty="0" err="1" smtClean="0">
                <a:solidFill>
                  <a:srgbClr val="92D050"/>
                </a:solidFill>
              </a:rPr>
              <a:t>тільки</a:t>
            </a:r>
            <a:r>
              <a:rPr lang="ru-RU" sz="2800" dirty="0" smtClean="0">
                <a:solidFill>
                  <a:srgbClr val="92D050"/>
                </a:solidFill>
              </a:rPr>
              <a:t> </a:t>
            </a:r>
            <a:r>
              <a:rPr lang="ru-RU" sz="2800" dirty="0" err="1" smtClean="0">
                <a:solidFill>
                  <a:srgbClr val="92D050"/>
                </a:solidFill>
              </a:rPr>
              <a:t>людина</a:t>
            </a:r>
            <a:r>
              <a:rPr lang="ru-RU" sz="2800" dirty="0" smtClean="0">
                <a:solidFill>
                  <a:srgbClr val="92D050"/>
                </a:solidFill>
              </a:rPr>
              <a:t>. </a:t>
            </a:r>
            <a:r>
              <a:rPr lang="ru-RU" sz="2800" dirty="0" err="1" smtClean="0">
                <a:solidFill>
                  <a:srgbClr val="92D050"/>
                </a:solidFill>
              </a:rPr>
              <a:t>Бували</a:t>
            </a:r>
            <a:r>
              <a:rPr lang="ru-RU" sz="2800" dirty="0" smtClean="0">
                <a:solidFill>
                  <a:srgbClr val="92D050"/>
                </a:solidFill>
              </a:rPr>
              <a:t> і в </a:t>
            </a:r>
            <a:r>
              <a:rPr lang="ru-RU" sz="2800" dirty="0" err="1" smtClean="0">
                <a:solidFill>
                  <a:srgbClr val="92D050"/>
                </a:solidFill>
              </a:rPr>
              <a:t>інших</a:t>
            </a:r>
            <a:r>
              <a:rPr lang="ru-RU" sz="2800" dirty="0" smtClean="0">
                <a:solidFill>
                  <a:srgbClr val="92D050"/>
                </a:solidFill>
              </a:rPr>
              <a:t> землях </a:t>
            </a:r>
            <a:r>
              <a:rPr lang="ru-RU" sz="2800" dirty="0" err="1" smtClean="0">
                <a:solidFill>
                  <a:srgbClr val="92D050"/>
                </a:solidFill>
              </a:rPr>
              <a:t>товариші</a:t>
            </a:r>
            <a:r>
              <a:rPr lang="ru-RU" sz="2800" dirty="0" smtClean="0">
                <a:solidFill>
                  <a:srgbClr val="92D050"/>
                </a:solidFill>
              </a:rPr>
              <a:t>, але таких, як на </a:t>
            </a:r>
            <a:r>
              <a:rPr lang="ru-RU" sz="2800" dirty="0" err="1" smtClean="0">
                <a:solidFill>
                  <a:srgbClr val="92D050"/>
                </a:solidFill>
              </a:rPr>
              <a:t>нашій</a:t>
            </a:r>
            <a:r>
              <a:rPr lang="ru-RU" sz="2800" dirty="0" smtClean="0">
                <a:solidFill>
                  <a:srgbClr val="92D050"/>
                </a:solidFill>
              </a:rPr>
              <a:t> </a:t>
            </a:r>
            <a:r>
              <a:rPr lang="ru-RU" sz="2800" dirty="0" err="1" smtClean="0">
                <a:solidFill>
                  <a:srgbClr val="92D050"/>
                </a:solidFill>
              </a:rPr>
              <a:t>землі</a:t>
            </a:r>
            <a:r>
              <a:rPr lang="ru-RU" sz="2800" dirty="0" smtClean="0">
                <a:solidFill>
                  <a:srgbClr val="92D050"/>
                </a:solidFill>
              </a:rPr>
              <a:t>, не </a:t>
            </a:r>
            <a:r>
              <a:rPr lang="ru-RU" sz="2800" dirty="0" err="1" smtClean="0">
                <a:solidFill>
                  <a:srgbClr val="92D050"/>
                </a:solidFill>
              </a:rPr>
              <a:t>було</a:t>
            </a:r>
            <a:r>
              <a:rPr lang="ru-RU" sz="2800" dirty="0" smtClean="0">
                <a:solidFill>
                  <a:srgbClr val="92D050"/>
                </a:solidFill>
              </a:rPr>
              <a:t> таких </a:t>
            </a:r>
            <a:r>
              <a:rPr lang="ru-RU" sz="2800" dirty="0" err="1" smtClean="0">
                <a:solidFill>
                  <a:srgbClr val="92D050"/>
                </a:solidFill>
              </a:rPr>
              <a:t>товаришів</a:t>
            </a:r>
            <a:r>
              <a:rPr lang="ru-RU" sz="2800" dirty="0" smtClean="0">
                <a:solidFill>
                  <a:srgbClr val="92D050"/>
                </a:solidFill>
              </a:rPr>
              <a:t>! »</a:t>
            </a:r>
            <a:endParaRPr lang="ru-RU" sz="2800" dirty="0">
              <a:solidFill>
                <a:srgbClr val="92D050"/>
              </a:solidFill>
            </a:endParaRPr>
          </a:p>
        </p:txBody>
      </p:sp>
    </p:spTree>
    <p:extLst>
      <p:ext uri="{BB962C8B-B14F-4D97-AF65-F5344CB8AC3E}">
        <p14:creationId xmlns:p14="http://schemas.microsoft.com/office/powerpoint/2010/main" val="2734455046"/>
      </p:ext>
    </p:extLst>
  </p:cSld>
  <p:clrMapOvr>
    <a:masterClrMapping/>
  </p:clrMapOvr>
  <mc:AlternateContent xmlns:mc="http://schemas.openxmlformats.org/markup-compatibility/2006" xmlns:p14="http://schemas.microsoft.com/office/powerpoint/2010/main">
    <mc:Choice Requires="p14">
      <p:transition spd="slow" p14:dur="2000">
        <p14:prism isContent="1"/>
        <p:sndAc>
          <p:stSnd>
            <p:snd r:embed="rId2" name="hammer.wav"/>
          </p:stSnd>
        </p:sndAc>
      </p:transition>
    </mc:Choice>
    <mc:Fallback xmlns="">
      <p:transition spd="slow">
        <p:fade/>
        <p:sndAc>
          <p:stSnd>
            <p:snd r:embed="rId3" name="hammer.wav"/>
          </p:stSnd>
        </p:sndAc>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8313" y="260648"/>
            <a:ext cx="3008313" cy="1162050"/>
          </a:xfrm>
        </p:spPr>
        <p:txBody>
          <a:bodyPr/>
          <a:lstStyle/>
          <a:p>
            <a:endParaRPr lang="ru-RU" dirty="0"/>
          </a:p>
        </p:txBody>
      </p:sp>
      <p:pic>
        <p:nvPicPr>
          <p:cNvPr id="5" name="Объект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64013" y="744125"/>
            <a:ext cx="3657600" cy="4818888"/>
          </a:xfrm>
          <a:prstGeom prst="rect">
            <a:avLst/>
          </a:prstGeom>
          <a:ln>
            <a:noFill/>
          </a:ln>
          <a:effectLst>
            <a:softEdge rad="112500"/>
          </a:effectLst>
        </p:spPr>
      </p:pic>
      <p:sp>
        <p:nvSpPr>
          <p:cNvPr id="4" name="Текст 3"/>
          <p:cNvSpPr>
            <a:spLocks noGrp="1"/>
          </p:cNvSpPr>
          <p:nvPr>
            <p:ph type="body" sz="half" idx="2"/>
          </p:nvPr>
        </p:nvSpPr>
        <p:spPr>
          <a:xfrm>
            <a:off x="467544" y="116632"/>
            <a:ext cx="3008313" cy="6597352"/>
          </a:xfrm>
        </p:spPr>
        <p:txBody>
          <a:bodyPr>
            <a:noAutofit/>
          </a:bodyPr>
          <a:lstStyle/>
          <a:p>
            <a:r>
              <a:rPr lang="ru-RU" sz="2400" dirty="0" smtClean="0"/>
              <a:t>Тарас Бульба </a:t>
            </a:r>
            <a:r>
              <a:rPr lang="ru-RU" sz="2400" dirty="0"/>
              <a:t>проявив </a:t>
            </a:r>
            <a:r>
              <a:rPr lang="ru-RU" sz="2400" dirty="0" err="1" smtClean="0"/>
              <a:t>патріотизм</a:t>
            </a:r>
            <a:r>
              <a:rPr lang="ru-RU" sz="2400" dirty="0" smtClean="0"/>
              <a:t> </a:t>
            </a:r>
            <a:r>
              <a:rPr lang="ru-RU" sz="2400" dirty="0"/>
              <a:t>коли </a:t>
            </a:r>
            <a:r>
              <a:rPr lang="ru-RU" sz="2400" dirty="0" err="1"/>
              <a:t>він</a:t>
            </a:r>
            <a:r>
              <a:rPr lang="ru-RU" sz="2400" dirty="0"/>
              <a:t> вбив </a:t>
            </a:r>
            <a:r>
              <a:rPr lang="ru-RU" sz="2400" dirty="0" err="1"/>
              <a:t>свого</a:t>
            </a:r>
            <a:r>
              <a:rPr lang="ru-RU" sz="2400" dirty="0"/>
              <a:t> </a:t>
            </a:r>
            <a:r>
              <a:rPr lang="ru-RU" sz="2400" dirty="0" err="1"/>
              <a:t>сина</a:t>
            </a:r>
            <a:r>
              <a:rPr lang="ru-RU" sz="2400" dirty="0"/>
              <a:t> коли той </a:t>
            </a:r>
            <a:r>
              <a:rPr lang="ru-RU" sz="2400" dirty="0" err="1"/>
              <a:t>зрадив</a:t>
            </a:r>
            <a:r>
              <a:rPr lang="ru-RU" sz="2400" dirty="0"/>
              <a:t> </a:t>
            </a:r>
            <a:r>
              <a:rPr lang="ru-RU" sz="2400" dirty="0" err="1" smtClean="0"/>
              <a:t>Батьківщину.Тарас</a:t>
            </a:r>
            <a:r>
              <a:rPr lang="ru-RU" sz="2400" dirty="0" smtClean="0"/>
              <a:t> </a:t>
            </a:r>
            <a:r>
              <a:rPr lang="ru-RU" sz="2400" dirty="0"/>
              <a:t>не </a:t>
            </a:r>
            <a:r>
              <a:rPr lang="ru-RU" sz="2400" dirty="0" err="1"/>
              <a:t>подивився</a:t>
            </a:r>
            <a:r>
              <a:rPr lang="ru-RU" sz="2400" dirty="0"/>
              <a:t> на те </a:t>
            </a:r>
            <a:r>
              <a:rPr lang="ru-RU" sz="2400" dirty="0" smtClean="0"/>
              <a:t>,</a:t>
            </a:r>
            <a:r>
              <a:rPr lang="ru-RU" sz="2400" dirty="0" err="1" smtClean="0"/>
              <a:t>що</a:t>
            </a:r>
            <a:r>
              <a:rPr lang="ru-RU" sz="2400" dirty="0" smtClean="0"/>
              <a:t> </a:t>
            </a:r>
            <a:r>
              <a:rPr lang="ru-RU" sz="2400" dirty="0" err="1"/>
              <a:t>це</a:t>
            </a:r>
            <a:r>
              <a:rPr lang="ru-RU" sz="2400" dirty="0"/>
              <a:t> </a:t>
            </a:r>
            <a:r>
              <a:rPr lang="ru-RU" sz="2400" dirty="0" err="1"/>
              <a:t>його</a:t>
            </a:r>
            <a:r>
              <a:rPr lang="ru-RU" sz="2400" dirty="0"/>
              <a:t> </a:t>
            </a:r>
            <a:r>
              <a:rPr lang="ru-RU" sz="2400" dirty="0" err="1"/>
              <a:t>власний</a:t>
            </a:r>
            <a:r>
              <a:rPr lang="ru-RU" sz="2400" dirty="0"/>
              <a:t> </a:t>
            </a:r>
            <a:r>
              <a:rPr lang="ru-RU" sz="2400" dirty="0" err="1" smtClean="0"/>
              <a:t>син.Для</a:t>
            </a:r>
            <a:r>
              <a:rPr lang="ru-RU" sz="2400" dirty="0" smtClean="0"/>
              <a:t> Тараса </a:t>
            </a:r>
            <a:r>
              <a:rPr lang="ru-RU" sz="2400" dirty="0" err="1" smtClean="0"/>
              <a:t>Бульби</a:t>
            </a:r>
            <a:r>
              <a:rPr lang="ru-RU" sz="2400" dirty="0" smtClean="0"/>
              <a:t> </a:t>
            </a:r>
            <a:r>
              <a:rPr lang="ru-RU" sz="2400" dirty="0" err="1"/>
              <a:t>нічого</a:t>
            </a:r>
            <a:r>
              <a:rPr lang="ru-RU" sz="2400" dirty="0"/>
              <a:t> не могло бути </a:t>
            </a:r>
            <a:r>
              <a:rPr lang="ru-RU" sz="2400" dirty="0" err="1"/>
              <a:t>кращого</a:t>
            </a:r>
            <a:r>
              <a:rPr lang="ru-RU" sz="2400" dirty="0"/>
              <a:t> за </a:t>
            </a:r>
            <a:r>
              <a:rPr lang="ru-RU" sz="2400" dirty="0" err="1" smtClean="0"/>
              <a:t>Батьківщину</a:t>
            </a:r>
            <a:r>
              <a:rPr lang="ru-RU" sz="2400" dirty="0" smtClean="0"/>
              <a:t> </a:t>
            </a:r>
            <a:r>
              <a:rPr lang="ru-RU" sz="2400" dirty="0"/>
              <a:t>та для </a:t>
            </a:r>
            <a:r>
              <a:rPr lang="ru-RU" sz="2400" dirty="0" err="1"/>
              <a:t>нього</a:t>
            </a:r>
            <a:r>
              <a:rPr lang="ru-RU" sz="2400" dirty="0"/>
              <a:t> </a:t>
            </a:r>
            <a:r>
              <a:rPr lang="ru-RU" sz="2400" dirty="0" err="1"/>
              <a:t>рідними</a:t>
            </a:r>
            <a:r>
              <a:rPr lang="ru-RU" sz="2400" dirty="0"/>
              <a:t> </a:t>
            </a:r>
            <a:r>
              <a:rPr lang="ru-RU" sz="2400" dirty="0" err="1"/>
              <a:t>синами</a:t>
            </a:r>
            <a:r>
              <a:rPr lang="ru-RU" sz="2400" dirty="0"/>
              <a:t> </a:t>
            </a:r>
            <a:r>
              <a:rPr lang="ru-RU" sz="2400" dirty="0" err="1"/>
              <a:t>були</a:t>
            </a:r>
            <a:r>
              <a:rPr lang="ru-RU" sz="2400" dirty="0"/>
              <a:t> </a:t>
            </a:r>
            <a:r>
              <a:rPr lang="ru-RU" sz="2400" dirty="0" err="1"/>
              <a:t>ті</a:t>
            </a:r>
            <a:r>
              <a:rPr lang="ru-RU" sz="2400" dirty="0"/>
              <a:t> </a:t>
            </a:r>
            <a:r>
              <a:rPr lang="ru-RU" sz="2400" dirty="0" err="1"/>
              <a:t>воїни</a:t>
            </a:r>
            <a:r>
              <a:rPr lang="ru-RU" sz="2400" dirty="0"/>
              <a:t> </a:t>
            </a:r>
            <a:r>
              <a:rPr lang="ru-RU" sz="2400" dirty="0" err="1"/>
              <a:t>які</a:t>
            </a:r>
            <a:r>
              <a:rPr lang="ru-RU" sz="2400" dirty="0"/>
              <a:t> </a:t>
            </a:r>
            <a:r>
              <a:rPr lang="ru-RU" sz="2400" dirty="0" err="1"/>
              <a:t>воювали</a:t>
            </a:r>
            <a:r>
              <a:rPr lang="ru-RU" sz="2400" dirty="0"/>
              <a:t> </a:t>
            </a:r>
            <a:r>
              <a:rPr lang="ru-RU" sz="2400" dirty="0" err="1"/>
              <a:t>пліч</a:t>
            </a:r>
            <a:r>
              <a:rPr lang="ru-RU" sz="2400" dirty="0"/>
              <a:t> об </a:t>
            </a:r>
            <a:r>
              <a:rPr lang="ru-RU" sz="2400" dirty="0" err="1"/>
              <a:t>пліч</a:t>
            </a:r>
            <a:r>
              <a:rPr lang="ru-RU" sz="2400" dirty="0"/>
              <a:t> за </a:t>
            </a:r>
            <a:r>
              <a:rPr lang="ru-RU" sz="2400" dirty="0" err="1" smtClean="0"/>
              <a:t>Батьківщину.Він</a:t>
            </a:r>
            <a:r>
              <a:rPr lang="ru-RU" sz="2400" dirty="0" smtClean="0"/>
              <a:t> </a:t>
            </a:r>
            <a:r>
              <a:rPr lang="ru-RU" sz="2400" dirty="0" err="1"/>
              <a:t>навіть</a:t>
            </a:r>
            <a:r>
              <a:rPr lang="ru-RU" sz="2400" dirty="0"/>
              <a:t> не хоронив </a:t>
            </a:r>
            <a:r>
              <a:rPr lang="ru-RU" sz="2400" dirty="0" err="1"/>
              <a:t>свого</a:t>
            </a:r>
            <a:r>
              <a:rPr lang="ru-RU" sz="2400" dirty="0"/>
              <a:t> </a:t>
            </a:r>
            <a:r>
              <a:rPr lang="ru-RU" sz="2400" dirty="0" err="1"/>
              <a:t>сина</a:t>
            </a:r>
            <a:r>
              <a:rPr lang="ru-RU" sz="2400" dirty="0"/>
              <a:t> </a:t>
            </a:r>
            <a:r>
              <a:rPr lang="ru-RU" sz="2400" dirty="0" err="1" smtClean="0"/>
              <a:t>зрадника</a:t>
            </a:r>
            <a:r>
              <a:rPr lang="ru-RU" sz="2400" dirty="0" smtClean="0"/>
              <a:t>.</a:t>
            </a:r>
            <a:endParaRPr lang="ru-RU" sz="2400" dirty="0"/>
          </a:p>
        </p:txBody>
      </p:sp>
    </p:spTree>
    <p:extLst>
      <p:ext uri="{BB962C8B-B14F-4D97-AF65-F5344CB8AC3E}">
        <p14:creationId xmlns:p14="http://schemas.microsoft.com/office/powerpoint/2010/main" val="1576808709"/>
      </p:ext>
    </p:extLst>
  </p:cSld>
  <p:clrMapOvr>
    <a:masterClrMapping/>
  </p:clrMapOvr>
  <p:transition spd="slow">
    <p:wheel spokes="1"/>
    <p:sndAc>
      <p:stSnd>
        <p:snd r:embed="rId2" name="hammer.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9252520" y="3140968"/>
            <a:ext cx="5486400" cy="566738"/>
          </a:xfrm>
        </p:spPr>
        <p:txBody>
          <a:bodyPr>
            <a:normAutofit/>
          </a:bodyPr>
          <a:lstStyle/>
          <a:p>
            <a:endParaRPr lang="ru-RU"/>
          </a:p>
        </p:txBody>
      </p:sp>
      <p:sp>
        <p:nvSpPr>
          <p:cNvPr id="5" name="Текст 4"/>
          <p:cNvSpPr>
            <a:spLocks noGrp="1"/>
          </p:cNvSpPr>
          <p:nvPr>
            <p:ph type="body" sz="half" idx="2"/>
          </p:nvPr>
        </p:nvSpPr>
        <p:spPr>
          <a:xfrm>
            <a:off x="10188624" y="4797152"/>
            <a:ext cx="5486400" cy="804862"/>
          </a:xfrm>
        </p:spPr>
        <p:txBody>
          <a:bodyPr/>
          <a:lstStyle/>
          <a:p>
            <a:endParaRPr lang="ru-RU"/>
          </a:p>
        </p:txBody>
      </p:sp>
      <p:pic>
        <p:nvPicPr>
          <p:cNvPr id="6" name="Рисунок 5"/>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6667" r="16667"/>
          <a:stretch>
            <a:fillRect/>
          </a:stretch>
        </p:blipFill>
        <p:spPr>
          <a:xfrm>
            <a:off x="0" y="0"/>
            <a:ext cx="9144000" cy="6858000"/>
          </a:xfrm>
          <a:prstGeom prst="rect">
            <a:avLst/>
          </a:prstGeom>
          <a:ln>
            <a:noFill/>
          </a:ln>
          <a:effectLst>
            <a:softEdge rad="112500"/>
          </a:effectLst>
        </p:spPr>
      </p:pic>
    </p:spTree>
    <p:extLst>
      <p:ext uri="{BB962C8B-B14F-4D97-AF65-F5344CB8AC3E}">
        <p14:creationId xmlns:p14="http://schemas.microsoft.com/office/powerpoint/2010/main" val="3233811643"/>
      </p:ext>
    </p:extLst>
  </p:cSld>
  <p:clrMapOvr>
    <a:masterClrMapping/>
  </p:clrMapOvr>
  <mc:AlternateContent xmlns:mc="http://schemas.openxmlformats.org/markup-compatibility/2006" xmlns:p14="http://schemas.microsoft.com/office/powerpoint/2010/main">
    <mc:Choice Requires="p14">
      <p:transition spd="slow">
        <p14:flash/>
        <p:sndAc>
          <p:stSnd>
            <p:snd r:embed="rId2" name="hammer.wav"/>
          </p:stSnd>
        </p:sndAc>
      </p:transition>
    </mc:Choice>
    <mc:Fallback xmlns="">
      <p:transition spd="slow">
        <p:fade/>
        <p:sndAc>
          <p:stSnd>
            <p:snd r:embed="rId4" name="hammer.wav"/>
          </p:stSnd>
        </p:sndAc>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04648" y="4653136"/>
            <a:ext cx="258416" cy="566738"/>
          </a:xfrm>
        </p:spPr>
        <p:txBody>
          <a:bodyPr>
            <a:normAutofit/>
          </a:bodyPr>
          <a:lstStyle/>
          <a:p>
            <a:endParaRPr lang="ru-RU" dirty="0"/>
          </a:p>
        </p:txBody>
      </p:sp>
      <p:sp>
        <p:nvSpPr>
          <p:cNvPr id="4" name="Текст 3"/>
          <p:cNvSpPr>
            <a:spLocks noGrp="1"/>
          </p:cNvSpPr>
          <p:nvPr>
            <p:ph type="body" sz="half" idx="2"/>
          </p:nvPr>
        </p:nvSpPr>
        <p:spPr>
          <a:xfrm>
            <a:off x="179512" y="5085184"/>
            <a:ext cx="8568952" cy="1772816"/>
          </a:xfrm>
        </p:spPr>
        <p:txBody>
          <a:bodyPr>
            <a:noAutofit/>
          </a:bodyPr>
          <a:lstStyle/>
          <a:p>
            <a:r>
              <a:rPr lang="ru-RU" sz="2000" dirty="0" smtClean="0"/>
              <a:t>Козаки </a:t>
            </a:r>
            <a:r>
              <a:rPr lang="ru-RU" sz="2000" dirty="0"/>
              <a:t>хоробро </a:t>
            </a:r>
            <a:r>
              <a:rPr lang="ru-RU" sz="2000" dirty="0" err="1"/>
              <a:t>б'ються</a:t>
            </a:r>
            <a:r>
              <a:rPr lang="ru-RU" sz="2000" dirty="0"/>
              <a:t>. </a:t>
            </a:r>
            <a:r>
              <a:rPr lang="ru-RU" sz="2000" dirty="0" err="1"/>
              <a:t>Особливу</a:t>
            </a:r>
            <a:r>
              <a:rPr lang="ru-RU" sz="2000" dirty="0"/>
              <a:t> </a:t>
            </a:r>
            <a:r>
              <a:rPr lang="ru-RU" sz="2000" dirty="0" err="1"/>
              <a:t>повагу</a:t>
            </a:r>
            <a:r>
              <a:rPr lang="ru-RU" sz="2000" dirty="0"/>
              <a:t> </a:t>
            </a:r>
            <a:r>
              <a:rPr lang="ru-RU" sz="2000" dirty="0" err="1"/>
              <a:t>викликає</a:t>
            </a:r>
            <a:r>
              <a:rPr lang="ru-RU" sz="2000" dirty="0"/>
              <a:t> те, як вони гинуть в бою за </a:t>
            </a:r>
            <a:r>
              <a:rPr lang="ru-RU" sz="2000" dirty="0" err="1"/>
              <a:t>батьківщину</a:t>
            </a:r>
            <a:r>
              <a:rPr lang="ru-RU" sz="2000" dirty="0"/>
              <a:t>. Перед </a:t>
            </a:r>
            <a:r>
              <a:rPr lang="ru-RU" sz="2000" dirty="0" err="1"/>
              <a:t>смертю</a:t>
            </a:r>
            <a:r>
              <a:rPr lang="ru-RU" sz="2000" dirty="0"/>
              <a:t> вони </a:t>
            </a:r>
            <a:r>
              <a:rPr lang="ru-RU" sz="2000" dirty="0" err="1"/>
              <a:t>славлять</a:t>
            </a:r>
            <a:r>
              <a:rPr lang="ru-RU" sz="2000" dirty="0"/>
              <a:t> </a:t>
            </a:r>
            <a:r>
              <a:rPr lang="ru-RU" sz="2000" dirty="0" err="1"/>
              <a:t>Руську</a:t>
            </a:r>
            <a:r>
              <a:rPr lang="ru-RU" sz="2000" dirty="0"/>
              <a:t> землю. В </a:t>
            </a:r>
            <a:r>
              <a:rPr lang="ru-RU" sz="2000" dirty="0" err="1"/>
              <a:t>описі</a:t>
            </a:r>
            <a:r>
              <a:rPr lang="ru-RU" sz="2000" dirty="0"/>
              <a:t> Гоголя </a:t>
            </a:r>
            <a:r>
              <a:rPr lang="ru-RU" sz="2000" dirty="0" err="1"/>
              <a:t>вражає</a:t>
            </a:r>
            <a:r>
              <a:rPr lang="ru-RU" sz="2000" dirty="0"/>
              <a:t> </a:t>
            </a:r>
            <a:r>
              <a:rPr lang="ru-RU" sz="2000" dirty="0" err="1"/>
              <a:t>подібність</a:t>
            </a:r>
            <a:r>
              <a:rPr lang="ru-RU" sz="2000" dirty="0"/>
              <a:t> </a:t>
            </a:r>
            <a:r>
              <a:rPr lang="ru-RU" sz="2000" dirty="0" err="1"/>
              <a:t>героїв-запорожців</a:t>
            </a:r>
            <a:r>
              <a:rPr lang="ru-RU" sz="2000" dirty="0"/>
              <a:t> з </a:t>
            </a:r>
            <a:r>
              <a:rPr lang="ru-RU" sz="2000" dirty="0" err="1"/>
              <a:t>билинними</a:t>
            </a:r>
            <a:r>
              <a:rPr lang="ru-RU" sz="2000" dirty="0"/>
              <a:t> </a:t>
            </a:r>
            <a:r>
              <a:rPr lang="ru-RU" sz="2000" dirty="0" err="1"/>
              <a:t>богатирями</a:t>
            </a:r>
            <a:r>
              <a:rPr lang="ru-RU" sz="2000" dirty="0"/>
              <a:t>. Ось «як </a:t>
            </a:r>
            <a:r>
              <a:rPr lang="ru-RU" sz="2000" dirty="0" err="1"/>
              <a:t>уміють</a:t>
            </a:r>
            <a:r>
              <a:rPr lang="ru-RU" sz="2000" dirty="0"/>
              <a:t> </a:t>
            </a:r>
            <a:r>
              <a:rPr lang="ru-RU" sz="2000" dirty="0" err="1"/>
              <a:t>битися</a:t>
            </a:r>
            <a:r>
              <a:rPr lang="ru-RU" sz="2000" dirty="0"/>
              <a:t> в </a:t>
            </a:r>
            <a:r>
              <a:rPr lang="ru-RU" sz="2000" dirty="0" err="1"/>
              <a:t>землі</a:t>
            </a:r>
            <a:r>
              <a:rPr lang="ru-RU" sz="2000" dirty="0"/>
              <a:t> і, </a:t>
            </a:r>
            <a:r>
              <a:rPr lang="ru-RU" sz="2000" dirty="0" err="1"/>
              <a:t>ще</a:t>
            </a:r>
            <a:r>
              <a:rPr lang="ru-RU" sz="2000" dirty="0"/>
              <a:t> </a:t>
            </a:r>
            <a:r>
              <a:rPr lang="ru-RU" sz="2000" dirty="0" err="1"/>
              <a:t>краще</a:t>
            </a:r>
            <a:r>
              <a:rPr lang="ru-RU" sz="2000" dirty="0"/>
              <a:t>, як </a:t>
            </a:r>
            <a:r>
              <a:rPr lang="ru-RU" sz="2000" dirty="0" err="1"/>
              <a:t>уміють</a:t>
            </a:r>
            <a:r>
              <a:rPr lang="ru-RU" sz="2000" dirty="0"/>
              <a:t> </a:t>
            </a:r>
            <a:r>
              <a:rPr lang="ru-RU" sz="2000" dirty="0" err="1"/>
              <a:t>умирати</a:t>
            </a:r>
            <a:r>
              <a:rPr lang="ru-RU" sz="2000" dirty="0"/>
              <a:t> за </a:t>
            </a:r>
            <a:r>
              <a:rPr lang="ru-RU" sz="2000" dirty="0" err="1"/>
              <a:t>святу</a:t>
            </a:r>
            <a:r>
              <a:rPr lang="ru-RU" sz="2000" dirty="0"/>
              <a:t> </a:t>
            </a:r>
            <a:r>
              <a:rPr lang="ru-RU" sz="2000" dirty="0" err="1"/>
              <a:t>віру</a:t>
            </a:r>
            <a:r>
              <a:rPr lang="ru-RU" sz="2000" dirty="0"/>
              <a:t>!»</a:t>
            </a:r>
          </a:p>
        </p:txBody>
      </p:sp>
      <p:pic>
        <p:nvPicPr>
          <p:cNvPr id="5" name="Рисунок 4"/>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21366" r="21366"/>
          <a:stretch>
            <a:fillRect/>
          </a:stretch>
        </p:blipFill>
        <p:spPr>
          <a:xfrm>
            <a:off x="0" y="0"/>
            <a:ext cx="9144000" cy="5085184"/>
          </a:xfrm>
          <a:prstGeom prst="rect">
            <a:avLst/>
          </a:prstGeom>
          <a:ln>
            <a:noFill/>
          </a:ln>
          <a:effectLst>
            <a:softEdge rad="112500"/>
          </a:effectLst>
        </p:spPr>
      </p:pic>
    </p:spTree>
    <p:extLst>
      <p:ext uri="{BB962C8B-B14F-4D97-AF65-F5344CB8AC3E}">
        <p14:creationId xmlns:p14="http://schemas.microsoft.com/office/powerpoint/2010/main" val="4227957631"/>
      </p:ext>
    </p:extLst>
  </p:cSld>
  <p:clrMapOvr>
    <a:masterClrMapping/>
  </p:clrMapOvr>
  <mc:AlternateContent xmlns:mc="http://schemas.openxmlformats.org/markup-compatibility/2006" xmlns:p14="http://schemas.microsoft.com/office/powerpoint/2010/main">
    <mc:Choice Requires="p14">
      <p:transition spd="slow" p14:dur="1300">
        <p14:pan dir="u"/>
        <p:sndAc>
          <p:stSnd>
            <p:snd r:embed="rId2" name="hammer.wav"/>
          </p:stSnd>
        </p:sndAc>
      </p:transition>
    </mc:Choice>
    <mc:Fallback xmlns="">
      <p:transition spd="slow">
        <p:fade/>
        <p:sndAc>
          <p:stSnd>
            <p:snd r:embed="rId4" name="hammer.wav"/>
          </p:stSnd>
        </p:sndAc>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74638"/>
            <a:ext cx="8229600" cy="6394722"/>
          </a:xfrm>
        </p:spPr>
        <p:txBody>
          <a:bodyPr>
            <a:normAutofit/>
          </a:bodyPr>
          <a:lstStyle/>
          <a:p>
            <a:pPr algn="ctr"/>
            <a:r>
              <a:rPr lang="uk-UA" sz="9600" dirty="0" smtClean="0">
                <a:solidFill>
                  <a:srgbClr val="FF0000"/>
                </a:solidFill>
                <a:effectLst>
                  <a:outerShdw blurRad="38100" dist="38100" dir="2700000" algn="tl">
                    <a:srgbClr val="000000">
                      <a:alpha val="43137"/>
                    </a:srgbClr>
                  </a:outerShdw>
                </a:effectLst>
              </a:rPr>
              <a:t>Крилаті вислови</a:t>
            </a:r>
            <a:endParaRPr lang="ru-RU" sz="96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81124640"/>
      </p:ext>
    </p:extLst>
  </p:cSld>
  <p:clrMapOvr>
    <a:masterClrMapping/>
  </p:clrMapOvr>
  <p:transition spd="slow">
    <p:pull/>
    <p:sndAc>
      <p:stSnd>
        <p:snd r:embed="rId2" name="hammer.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273050"/>
            <a:ext cx="3008313" cy="59606"/>
          </a:xfrm>
        </p:spPr>
        <p:txBody>
          <a:bodyPr>
            <a:normAutofit fontScale="90000"/>
          </a:bodyPr>
          <a:lstStyle/>
          <a:p>
            <a:endParaRPr lang="ru-RU" dirty="0"/>
          </a:p>
        </p:txBody>
      </p:sp>
      <p:pic>
        <p:nvPicPr>
          <p:cNvPr id="6" name="Объект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87862" y="980728"/>
            <a:ext cx="4476626" cy="5184575"/>
          </a:xfrm>
          <a:prstGeom prst="rect">
            <a:avLst/>
          </a:prstGeom>
          <a:ln>
            <a:noFill/>
          </a:ln>
          <a:effectLst>
            <a:softEdge rad="112500"/>
          </a:effectLst>
        </p:spPr>
      </p:pic>
      <p:sp>
        <p:nvSpPr>
          <p:cNvPr id="5" name="Текст 4"/>
          <p:cNvSpPr>
            <a:spLocks noGrp="1"/>
          </p:cNvSpPr>
          <p:nvPr>
            <p:ph type="body" sz="half" idx="2"/>
          </p:nvPr>
        </p:nvSpPr>
        <p:spPr>
          <a:xfrm>
            <a:off x="251520" y="476672"/>
            <a:ext cx="4032448" cy="6381328"/>
          </a:xfrm>
        </p:spPr>
        <p:txBody>
          <a:bodyPr>
            <a:noAutofit/>
          </a:bodyPr>
          <a:lstStyle/>
          <a:p>
            <a:r>
              <a:rPr lang="ru-RU" sz="4400" dirty="0"/>
              <a:t>Той, </a:t>
            </a:r>
            <a:r>
              <a:rPr lang="ru-RU" sz="4400" dirty="0" err="1"/>
              <a:t>хто</a:t>
            </a:r>
            <a:r>
              <a:rPr lang="ru-RU" sz="4400" dirty="0"/>
              <a:t> не любить </a:t>
            </a:r>
            <a:r>
              <a:rPr lang="ru-RU" sz="4400" dirty="0" err="1"/>
              <a:t>своєї</a:t>
            </a:r>
            <a:r>
              <a:rPr lang="ru-RU" sz="4400" dirty="0"/>
              <a:t> </a:t>
            </a:r>
            <a:r>
              <a:rPr lang="ru-RU" sz="4400" dirty="0" err="1"/>
              <a:t>країни</a:t>
            </a:r>
            <a:r>
              <a:rPr lang="ru-RU" sz="4400" dirty="0"/>
              <a:t>, </a:t>
            </a:r>
            <a:r>
              <a:rPr lang="ru-RU" sz="4400" dirty="0" err="1"/>
              <a:t>нічого</a:t>
            </a:r>
            <a:r>
              <a:rPr lang="ru-RU" sz="4400" dirty="0"/>
              <a:t> </a:t>
            </a:r>
            <a:r>
              <a:rPr lang="ru-RU" sz="4400" dirty="0" err="1"/>
              <a:t>любити</a:t>
            </a:r>
            <a:r>
              <a:rPr lang="ru-RU" sz="4400" dirty="0"/>
              <a:t> не </a:t>
            </a:r>
            <a:r>
              <a:rPr lang="ru-RU" sz="4400" dirty="0" err="1"/>
              <a:t>може</a:t>
            </a:r>
            <a:r>
              <a:rPr lang="ru-RU" sz="4400" dirty="0"/>
              <a:t>. </a:t>
            </a:r>
            <a:r>
              <a:rPr lang="ru-RU" sz="4400" dirty="0" smtClean="0"/>
              <a:t/>
            </a:r>
            <a:br>
              <a:rPr lang="ru-RU" sz="4400" dirty="0" smtClean="0"/>
            </a:br>
            <a:r>
              <a:rPr lang="ru-RU" sz="4400" dirty="0"/>
              <a:t>  </a:t>
            </a:r>
            <a:endParaRPr lang="ru-RU" sz="4400" dirty="0" smtClean="0"/>
          </a:p>
          <a:p>
            <a:r>
              <a:rPr lang="ru-RU" sz="4400" dirty="0" smtClean="0"/>
              <a:t>Д</a:t>
            </a:r>
            <a:r>
              <a:rPr lang="ru-RU" sz="4400" dirty="0"/>
              <a:t>. Байрон </a:t>
            </a:r>
          </a:p>
        </p:txBody>
      </p:sp>
    </p:spTree>
    <p:extLst>
      <p:ext uri="{BB962C8B-B14F-4D97-AF65-F5344CB8AC3E}">
        <p14:creationId xmlns:p14="http://schemas.microsoft.com/office/powerpoint/2010/main" val="1485948511"/>
      </p:ext>
    </p:extLst>
  </p:cSld>
  <p:clrMapOvr>
    <a:masterClrMapping/>
  </p:clrMapOvr>
  <mc:AlternateContent xmlns:mc="http://schemas.openxmlformats.org/markup-compatibility/2006" xmlns:p14="http://schemas.microsoft.com/office/powerpoint/2010/main">
    <mc:Choice Requires="p14">
      <p:transition p14:dur="100">
        <p:cut/>
        <p:sndAc>
          <p:stSnd>
            <p:snd r:embed="rId2" name="hammer.wav"/>
          </p:stSnd>
        </p:sndAc>
      </p:transition>
    </mc:Choice>
    <mc:Fallback xmlns="">
      <p:transition>
        <p:cut/>
        <p:sndAc>
          <p:stSnd>
            <p:snd r:embed="rId4" name="hammer.wav"/>
          </p:stSnd>
        </p:sndAc>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72816" y="-28295"/>
            <a:ext cx="405681" cy="1162050"/>
          </a:xfrm>
        </p:spPr>
        <p:txBody>
          <a:bodyPr/>
          <a:lstStyle/>
          <a:p>
            <a:endParaRPr lang="ru-RU" dirty="0"/>
          </a:p>
        </p:txBody>
      </p:sp>
      <p:pic>
        <p:nvPicPr>
          <p:cNvPr id="5" name="Объект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9552" y="255400"/>
            <a:ext cx="4248472" cy="6125928"/>
          </a:xfrm>
          <a:prstGeom prst="rect">
            <a:avLst/>
          </a:prstGeom>
          <a:ln>
            <a:noFill/>
          </a:ln>
          <a:effectLst>
            <a:softEdge rad="112500"/>
          </a:effectLst>
        </p:spPr>
      </p:pic>
      <p:sp>
        <p:nvSpPr>
          <p:cNvPr id="4" name="Текст 3"/>
          <p:cNvSpPr>
            <a:spLocks noGrp="1"/>
          </p:cNvSpPr>
          <p:nvPr>
            <p:ph type="body" sz="half" idx="2"/>
          </p:nvPr>
        </p:nvSpPr>
        <p:spPr>
          <a:xfrm>
            <a:off x="5148064" y="260648"/>
            <a:ext cx="3512369" cy="6347247"/>
          </a:xfrm>
        </p:spPr>
        <p:txBody>
          <a:bodyPr>
            <a:normAutofit fontScale="92500"/>
          </a:bodyPr>
          <a:lstStyle/>
          <a:p>
            <a:r>
              <a:rPr lang="ru-RU" sz="4800" dirty="0" err="1" smtClean="0">
                <a:solidFill>
                  <a:schemeClr val="accent2">
                    <a:lumMod val="60000"/>
                    <a:lumOff val="40000"/>
                  </a:schemeClr>
                </a:solidFill>
              </a:rPr>
              <a:t>Патріотизм</a:t>
            </a:r>
            <a:r>
              <a:rPr lang="ru-RU" sz="4800" dirty="0" smtClean="0">
                <a:solidFill>
                  <a:schemeClr val="accent2">
                    <a:lumMod val="60000"/>
                    <a:lumOff val="40000"/>
                  </a:schemeClr>
                </a:solidFill>
              </a:rPr>
              <a:t> </a:t>
            </a:r>
            <a:r>
              <a:rPr lang="ru-RU" sz="4800" dirty="0">
                <a:solidFill>
                  <a:schemeClr val="accent2">
                    <a:lumMod val="60000"/>
                    <a:lumOff val="40000"/>
                  </a:schemeClr>
                </a:solidFill>
              </a:rPr>
              <a:t>— </a:t>
            </a:r>
            <a:r>
              <a:rPr lang="ru-RU" sz="4800" dirty="0" err="1">
                <a:solidFill>
                  <a:schemeClr val="accent2">
                    <a:lumMod val="60000"/>
                    <a:lumOff val="40000"/>
                  </a:schemeClr>
                </a:solidFill>
              </a:rPr>
              <a:t>це</a:t>
            </a:r>
            <a:r>
              <a:rPr lang="ru-RU" sz="4800" dirty="0">
                <a:solidFill>
                  <a:schemeClr val="accent2">
                    <a:lumMod val="60000"/>
                    <a:lumOff val="40000"/>
                  </a:schemeClr>
                </a:solidFill>
              </a:rPr>
              <a:t> не </a:t>
            </a:r>
            <a:r>
              <a:rPr lang="ru-RU" sz="4800" dirty="0" err="1">
                <a:solidFill>
                  <a:schemeClr val="accent2">
                    <a:lumMod val="60000"/>
                    <a:lumOff val="40000"/>
                  </a:schemeClr>
                </a:solidFill>
              </a:rPr>
              <a:t>любов</a:t>
            </a:r>
            <a:r>
              <a:rPr lang="ru-RU" sz="4800" dirty="0">
                <a:solidFill>
                  <a:schemeClr val="accent2">
                    <a:lumMod val="60000"/>
                    <a:lumOff val="40000"/>
                  </a:schemeClr>
                </a:solidFill>
              </a:rPr>
              <a:t> до </a:t>
            </a:r>
            <a:r>
              <a:rPr lang="ru-RU" sz="4800" dirty="0" err="1">
                <a:solidFill>
                  <a:schemeClr val="accent2">
                    <a:lumMod val="60000"/>
                    <a:lumOff val="40000"/>
                  </a:schemeClr>
                </a:solidFill>
              </a:rPr>
              <a:t>ідеї</a:t>
            </a:r>
            <a:r>
              <a:rPr lang="ru-RU" sz="4800" dirty="0">
                <a:solidFill>
                  <a:schemeClr val="accent2">
                    <a:lumMod val="60000"/>
                    <a:lumOff val="40000"/>
                  </a:schemeClr>
                </a:solidFill>
              </a:rPr>
              <a:t>, а </a:t>
            </a:r>
            <a:r>
              <a:rPr lang="ru-RU" sz="4800" dirty="0" err="1">
                <a:solidFill>
                  <a:schemeClr val="accent2">
                    <a:lumMod val="60000"/>
                    <a:lumOff val="40000"/>
                  </a:schemeClr>
                </a:solidFill>
              </a:rPr>
              <a:t>любов</a:t>
            </a:r>
            <a:r>
              <a:rPr lang="ru-RU" sz="4800" dirty="0">
                <a:solidFill>
                  <a:schemeClr val="accent2">
                    <a:lumMod val="60000"/>
                    <a:lumOff val="40000"/>
                  </a:schemeClr>
                </a:solidFill>
              </a:rPr>
              <a:t> до </a:t>
            </a:r>
            <a:r>
              <a:rPr lang="ru-RU" sz="4800" dirty="0" err="1">
                <a:solidFill>
                  <a:schemeClr val="accent2">
                    <a:lumMod val="60000"/>
                    <a:lumOff val="40000"/>
                  </a:schemeClr>
                </a:solidFill>
              </a:rPr>
              <a:t>вітчизни</a:t>
            </a:r>
            <a:r>
              <a:rPr lang="ru-RU" sz="4800" dirty="0">
                <a:solidFill>
                  <a:schemeClr val="accent2">
                    <a:lumMod val="60000"/>
                    <a:lumOff val="40000"/>
                  </a:schemeClr>
                </a:solidFill>
              </a:rPr>
              <a:t>. </a:t>
            </a:r>
            <a:r>
              <a:rPr lang="ru-RU" sz="4800" dirty="0" smtClean="0">
                <a:solidFill>
                  <a:schemeClr val="accent2">
                    <a:lumMod val="60000"/>
                    <a:lumOff val="40000"/>
                  </a:schemeClr>
                </a:solidFill>
              </a:rPr>
              <a:t/>
            </a:r>
            <a:br>
              <a:rPr lang="ru-RU" sz="4800" dirty="0" smtClean="0">
                <a:solidFill>
                  <a:schemeClr val="accent2">
                    <a:lumMod val="60000"/>
                    <a:lumOff val="40000"/>
                  </a:schemeClr>
                </a:solidFill>
              </a:rPr>
            </a:br>
            <a:r>
              <a:rPr lang="ru-RU" sz="4800" dirty="0">
                <a:solidFill>
                  <a:schemeClr val="accent2">
                    <a:lumMod val="60000"/>
                    <a:lumOff val="40000"/>
                  </a:schemeClr>
                </a:solidFill>
              </a:rPr>
              <a:t>  </a:t>
            </a:r>
            <a:endParaRPr lang="ru-RU" sz="4800" dirty="0" smtClean="0">
              <a:solidFill>
                <a:schemeClr val="accent2">
                  <a:lumMod val="60000"/>
                  <a:lumOff val="40000"/>
                </a:schemeClr>
              </a:solidFill>
            </a:endParaRPr>
          </a:p>
          <a:p>
            <a:r>
              <a:rPr lang="ru-RU" sz="4800" dirty="0" err="1" smtClean="0">
                <a:solidFill>
                  <a:schemeClr val="accent2">
                    <a:lumMod val="60000"/>
                    <a:lumOff val="40000"/>
                  </a:schemeClr>
                </a:solidFill>
              </a:rPr>
              <a:t>В.Распутін</a:t>
            </a:r>
            <a:r>
              <a:rPr lang="ru-RU" sz="4800" dirty="0">
                <a:solidFill>
                  <a:schemeClr val="accent2">
                    <a:lumMod val="60000"/>
                    <a:lumOff val="40000"/>
                  </a:schemeClr>
                </a:solidFill>
              </a:rPr>
              <a:t> </a:t>
            </a:r>
            <a:r>
              <a:rPr lang="ru-RU" dirty="0" smtClean="0">
                <a:solidFill>
                  <a:schemeClr val="accent2">
                    <a:lumMod val="60000"/>
                    <a:lumOff val="40000"/>
                  </a:schemeClr>
                </a:solidFill>
              </a:rPr>
              <a:t/>
            </a:r>
            <a:br>
              <a:rPr lang="ru-RU" dirty="0" smtClean="0">
                <a:solidFill>
                  <a:schemeClr val="accent2">
                    <a:lumMod val="60000"/>
                    <a:lumOff val="40000"/>
                  </a:schemeClr>
                </a:solidFill>
              </a:rPr>
            </a:br>
            <a:r>
              <a:rPr lang="ru-RU" dirty="0">
                <a:solidFill>
                  <a:schemeClr val="accent2">
                    <a:lumMod val="60000"/>
                    <a:lumOff val="40000"/>
                  </a:schemeClr>
                </a:solidFill>
              </a:rPr>
              <a:t>   </a:t>
            </a:r>
          </a:p>
        </p:txBody>
      </p:sp>
    </p:spTree>
    <p:extLst>
      <p:ext uri="{BB962C8B-B14F-4D97-AF65-F5344CB8AC3E}">
        <p14:creationId xmlns:p14="http://schemas.microsoft.com/office/powerpoint/2010/main" val="821637748"/>
      </p:ext>
    </p:extLst>
  </p:cSld>
  <p:clrMapOvr>
    <a:masterClrMapping/>
  </p:clrMapOvr>
  <mc:AlternateContent xmlns:mc="http://schemas.openxmlformats.org/markup-compatibility/2006" xmlns:p14="http://schemas.microsoft.com/office/powerpoint/2010/main">
    <mc:Choice Requires="p14">
      <p:transition spd="med" p14:dur="700">
        <p:fade/>
        <p:sndAc>
          <p:stSnd>
            <p:snd r:embed="rId2" name="hammer.wav"/>
          </p:stSnd>
        </p:sndAc>
      </p:transition>
    </mc:Choice>
    <mc:Fallback xmlns="">
      <p:transition spd="med">
        <p:fade/>
        <p:sndAc>
          <p:stSnd>
            <p:snd r:embed="rId4" name="hammer.wav"/>
          </p:stSnd>
        </p:sndAc>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12776" y="404664"/>
            <a:ext cx="1053753" cy="1162050"/>
          </a:xfrm>
        </p:spPr>
        <p:txBody>
          <a:bodyPr/>
          <a:lstStyle/>
          <a:p>
            <a:endParaRPr lang="ru-RU" dirty="0"/>
          </a:p>
        </p:txBody>
      </p:sp>
      <p:pic>
        <p:nvPicPr>
          <p:cNvPr id="5" name="Объект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23928" y="548680"/>
            <a:ext cx="4385015" cy="5415493"/>
          </a:xfrm>
          <a:prstGeom prst="rect">
            <a:avLst/>
          </a:prstGeom>
          <a:ln>
            <a:noFill/>
          </a:ln>
          <a:effectLst>
            <a:softEdge rad="112500"/>
          </a:effectLst>
        </p:spPr>
      </p:pic>
      <p:sp>
        <p:nvSpPr>
          <p:cNvPr id="4" name="Текст 3"/>
          <p:cNvSpPr>
            <a:spLocks noGrp="1"/>
          </p:cNvSpPr>
          <p:nvPr>
            <p:ph type="body" sz="half" idx="2"/>
          </p:nvPr>
        </p:nvSpPr>
        <p:spPr>
          <a:xfrm>
            <a:off x="107504" y="332656"/>
            <a:ext cx="3358009" cy="5793507"/>
          </a:xfrm>
        </p:spPr>
        <p:txBody>
          <a:bodyPr>
            <a:normAutofit fontScale="92500" lnSpcReduction="20000"/>
          </a:bodyPr>
          <a:lstStyle/>
          <a:p>
            <a:r>
              <a:rPr lang="ru-RU" sz="4800" dirty="0"/>
              <a:t> </a:t>
            </a:r>
            <a:r>
              <a:rPr lang="ru-RU" sz="4800" dirty="0">
                <a:solidFill>
                  <a:srgbClr val="FFFF00"/>
                </a:solidFill>
              </a:rPr>
              <a:t>Той, </a:t>
            </a:r>
            <a:r>
              <a:rPr lang="ru-RU" sz="4800" dirty="0" err="1">
                <a:solidFill>
                  <a:srgbClr val="FFFF00"/>
                </a:solidFill>
              </a:rPr>
              <a:t>хто</a:t>
            </a:r>
            <a:r>
              <a:rPr lang="ru-RU" sz="4800" dirty="0">
                <a:solidFill>
                  <a:srgbClr val="FFFF00"/>
                </a:solidFill>
              </a:rPr>
              <a:t> в </a:t>
            </a:r>
            <a:r>
              <a:rPr lang="ru-RU" sz="4800" dirty="0" err="1">
                <a:solidFill>
                  <a:srgbClr val="FFFF00"/>
                </a:solidFill>
              </a:rPr>
              <a:t>біді</a:t>
            </a:r>
            <a:r>
              <a:rPr lang="ru-RU" sz="4800" dirty="0">
                <a:solidFill>
                  <a:srgbClr val="FFFF00"/>
                </a:solidFill>
              </a:rPr>
              <a:t> </a:t>
            </a:r>
            <a:r>
              <a:rPr lang="ru-RU" sz="4800" dirty="0" err="1">
                <a:solidFill>
                  <a:srgbClr val="FFFF00"/>
                </a:solidFill>
              </a:rPr>
              <a:t>кидає</a:t>
            </a:r>
            <a:r>
              <a:rPr lang="ru-RU" sz="4800" dirty="0">
                <a:solidFill>
                  <a:srgbClr val="FFFF00"/>
                </a:solidFill>
              </a:rPr>
              <a:t> </a:t>
            </a:r>
            <a:r>
              <a:rPr lang="ru-RU" sz="4800" dirty="0" err="1">
                <a:solidFill>
                  <a:srgbClr val="FFFF00"/>
                </a:solidFill>
              </a:rPr>
              <a:t>свій</a:t>
            </a:r>
            <a:r>
              <a:rPr lang="ru-RU" sz="4800" dirty="0">
                <a:solidFill>
                  <a:srgbClr val="FFFF00"/>
                </a:solidFill>
              </a:rPr>
              <a:t> народ, </a:t>
            </a:r>
            <a:r>
              <a:rPr lang="ru-RU" sz="4800" dirty="0" err="1">
                <a:solidFill>
                  <a:srgbClr val="FFFF00"/>
                </a:solidFill>
              </a:rPr>
              <a:t>стає</a:t>
            </a:r>
            <a:r>
              <a:rPr lang="ru-RU" sz="4800" dirty="0">
                <a:solidFill>
                  <a:srgbClr val="FFFF00"/>
                </a:solidFill>
              </a:rPr>
              <a:t> </a:t>
            </a:r>
            <a:r>
              <a:rPr lang="ru-RU" sz="4800" dirty="0" err="1">
                <a:solidFill>
                  <a:srgbClr val="FFFF00"/>
                </a:solidFill>
              </a:rPr>
              <a:t>його</a:t>
            </a:r>
            <a:r>
              <a:rPr lang="ru-RU" sz="4800" dirty="0">
                <a:solidFill>
                  <a:srgbClr val="FFFF00"/>
                </a:solidFill>
              </a:rPr>
              <a:t> ворогом. </a:t>
            </a:r>
            <a:r>
              <a:rPr lang="ru-RU" sz="4800" dirty="0" smtClean="0">
                <a:solidFill>
                  <a:srgbClr val="FFFF00"/>
                </a:solidFill>
              </a:rPr>
              <a:t/>
            </a:r>
            <a:br>
              <a:rPr lang="ru-RU" sz="4800" dirty="0" smtClean="0">
                <a:solidFill>
                  <a:srgbClr val="FFFF00"/>
                </a:solidFill>
              </a:rPr>
            </a:br>
            <a:r>
              <a:rPr lang="ru-RU" sz="4800" dirty="0">
                <a:solidFill>
                  <a:srgbClr val="FFFF00"/>
                </a:solidFill>
              </a:rPr>
              <a:t>  </a:t>
            </a:r>
            <a:endParaRPr lang="ru-RU" sz="4800" dirty="0" smtClean="0">
              <a:solidFill>
                <a:srgbClr val="FFFF00"/>
              </a:solidFill>
            </a:endParaRPr>
          </a:p>
          <a:p>
            <a:r>
              <a:rPr lang="ru-RU" sz="4800" dirty="0" err="1" smtClean="0">
                <a:solidFill>
                  <a:srgbClr val="FFFF00"/>
                </a:solidFill>
              </a:rPr>
              <a:t>Ч.Айтматов</a:t>
            </a:r>
            <a:r>
              <a:rPr lang="ru-RU" sz="4800" dirty="0">
                <a:solidFill>
                  <a:srgbClr val="FFFF00"/>
                </a:solidFill>
              </a:rPr>
              <a:t> </a:t>
            </a:r>
            <a:r>
              <a:rPr lang="ru-RU" sz="4800" dirty="0" smtClean="0">
                <a:solidFill>
                  <a:srgbClr val="FFFF00"/>
                </a:solidFill>
              </a:rPr>
              <a:t/>
            </a:r>
            <a:br>
              <a:rPr lang="ru-RU" sz="4800" dirty="0" smtClean="0">
                <a:solidFill>
                  <a:srgbClr val="FFFF00"/>
                </a:solidFill>
              </a:rPr>
            </a:br>
            <a:r>
              <a:rPr lang="ru-RU" dirty="0">
                <a:solidFill>
                  <a:srgbClr val="FFFF00"/>
                </a:solidFill>
              </a:rPr>
              <a:t>   </a:t>
            </a:r>
          </a:p>
        </p:txBody>
      </p:sp>
    </p:spTree>
    <p:extLst>
      <p:ext uri="{BB962C8B-B14F-4D97-AF65-F5344CB8AC3E}">
        <p14:creationId xmlns:p14="http://schemas.microsoft.com/office/powerpoint/2010/main" val="1376387755"/>
      </p:ext>
    </p:extLst>
  </p:cSld>
  <p:clrMapOvr>
    <a:masterClrMapping/>
  </p:clrMapOvr>
  <p:transition spd="slow">
    <p:push dir="u"/>
    <p:sndAc>
      <p:stSnd>
        <p:snd r:embed="rId2" name="hammer.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1"/>
            <a:ext cx="7772400" cy="908719"/>
          </a:xfrm>
        </p:spPr>
        <p:txBody>
          <a:bodyPr>
            <a:normAutofit/>
          </a:bodyPr>
          <a:lstStyle/>
          <a:p>
            <a:pPr algn="ctr"/>
            <a:r>
              <a:rPr lang="uk-UA" b="1" dirty="0" smtClean="0">
                <a:solidFill>
                  <a:srgbClr val="FF0000"/>
                </a:solidFill>
                <a:effectLst>
                  <a:outerShdw blurRad="38100" dist="38100" dir="2700000" algn="tl">
                    <a:srgbClr val="000000">
                      <a:alpha val="43137"/>
                    </a:srgbClr>
                  </a:outerShdw>
                </a:effectLst>
              </a:rPr>
              <a:t>Зміст</a:t>
            </a:r>
            <a:endParaRPr lang="ru-RU" b="1" dirty="0">
              <a:solidFill>
                <a:srgbClr val="FF0000"/>
              </a:solidFill>
              <a:effectLst>
                <a:outerShdw blurRad="38100" dist="38100" dir="2700000" algn="tl">
                  <a:srgbClr val="000000">
                    <a:alpha val="43137"/>
                  </a:srgbClr>
                </a:outerShdw>
              </a:effectLst>
            </a:endParaRPr>
          </a:p>
        </p:txBody>
      </p:sp>
      <p:sp>
        <p:nvSpPr>
          <p:cNvPr id="5" name="Подзаголовок 4"/>
          <p:cNvSpPr>
            <a:spLocks noGrp="1"/>
          </p:cNvSpPr>
          <p:nvPr>
            <p:ph type="subTitle" idx="1"/>
          </p:nvPr>
        </p:nvSpPr>
        <p:spPr>
          <a:xfrm>
            <a:off x="467544" y="620688"/>
            <a:ext cx="7920880" cy="6237312"/>
          </a:xfrm>
        </p:spPr>
        <p:txBody>
          <a:bodyPr>
            <a:noAutofit/>
          </a:bodyPr>
          <a:lstStyle/>
          <a:p>
            <a:pPr marL="457200" indent="-457200" algn="l">
              <a:buFont typeface="Wingdings" pitchFamily="2" charset="2"/>
              <a:buChar char="v"/>
            </a:pPr>
            <a:r>
              <a:rPr lang="uk-UA" sz="2800" b="1" dirty="0" smtClean="0">
                <a:solidFill>
                  <a:schemeClr val="tx2">
                    <a:lumMod val="75000"/>
                  </a:schemeClr>
                </a:solidFill>
              </a:rPr>
              <a:t>«Думаєте, є що-небудь на світі,чого б боявся козак»</a:t>
            </a:r>
          </a:p>
          <a:p>
            <a:pPr marL="457200" indent="-457200" algn="l">
              <a:buFont typeface="Wingdings" pitchFamily="2" charset="2"/>
              <a:buChar char="v"/>
            </a:pPr>
            <a:r>
              <a:rPr lang="uk-UA" sz="2800" b="1" dirty="0" smtClean="0">
                <a:solidFill>
                  <a:schemeClr val="tx2">
                    <a:lumMod val="75000"/>
                  </a:schemeClr>
                </a:solidFill>
              </a:rPr>
              <a:t>Патріотизм</a:t>
            </a:r>
          </a:p>
          <a:p>
            <a:pPr marL="457200" indent="-457200" algn="l">
              <a:buFont typeface="Wingdings" pitchFamily="2" charset="2"/>
              <a:buChar char="v"/>
            </a:pPr>
            <a:r>
              <a:rPr lang="uk-UA" sz="2800" b="1" dirty="0" smtClean="0">
                <a:solidFill>
                  <a:schemeClr val="tx2">
                    <a:lumMod val="75000"/>
                  </a:schemeClr>
                </a:solidFill>
              </a:rPr>
              <a:t>Патріотизм в повісті «Тарас Бульба»</a:t>
            </a:r>
          </a:p>
          <a:p>
            <a:pPr marL="457200" indent="-457200" algn="l">
              <a:buFont typeface="Wingdings" pitchFamily="2" charset="2"/>
              <a:buChar char="v"/>
            </a:pPr>
            <a:r>
              <a:rPr lang="uk-UA" sz="2800" b="1" dirty="0" smtClean="0">
                <a:solidFill>
                  <a:schemeClr val="tx2">
                    <a:lumMod val="75000"/>
                  </a:schemeClr>
                </a:solidFill>
              </a:rPr>
              <a:t>Крилаті вислови </a:t>
            </a:r>
          </a:p>
          <a:p>
            <a:pPr marL="457200" indent="-457200" algn="l">
              <a:buFont typeface="Wingdings" pitchFamily="2" charset="2"/>
              <a:buChar char="v"/>
            </a:pPr>
            <a:r>
              <a:rPr lang="uk-UA" sz="2800" b="1" dirty="0" smtClean="0">
                <a:solidFill>
                  <a:schemeClr val="tx2">
                    <a:lumMod val="75000"/>
                  </a:schemeClr>
                </a:solidFill>
              </a:rPr>
              <a:t>Тарас Бульба</a:t>
            </a:r>
          </a:p>
          <a:p>
            <a:pPr marL="457200" indent="-457200" algn="l">
              <a:buFont typeface="Wingdings" pitchFamily="2" charset="2"/>
              <a:buChar char="v"/>
            </a:pPr>
            <a:r>
              <a:rPr lang="uk-UA" sz="2800" b="1" dirty="0" smtClean="0">
                <a:solidFill>
                  <a:schemeClr val="tx2">
                    <a:lumMod val="75000"/>
                  </a:schemeClr>
                </a:solidFill>
              </a:rPr>
              <a:t>Остап</a:t>
            </a:r>
          </a:p>
          <a:p>
            <a:pPr marL="457200" indent="-457200" algn="l">
              <a:buFont typeface="Wingdings" pitchFamily="2" charset="2"/>
              <a:buChar char="v"/>
            </a:pPr>
            <a:r>
              <a:rPr lang="uk-UA" sz="2800" b="1" dirty="0" smtClean="0">
                <a:solidFill>
                  <a:schemeClr val="tx2">
                    <a:lumMod val="75000"/>
                  </a:schemeClr>
                </a:solidFill>
              </a:rPr>
              <a:t>Яким я уявляю Тараса Бульбу</a:t>
            </a:r>
          </a:p>
          <a:p>
            <a:pPr marL="457200" indent="-457200" algn="l">
              <a:buFont typeface="Wingdings" pitchFamily="2" charset="2"/>
              <a:buChar char="v"/>
            </a:pPr>
            <a:r>
              <a:rPr lang="uk-UA" sz="2800" b="1" smtClean="0">
                <a:solidFill>
                  <a:schemeClr val="tx2">
                    <a:lumMod val="75000"/>
                  </a:schemeClr>
                </a:solidFill>
              </a:rPr>
              <a:t>Малюнки</a:t>
            </a:r>
            <a:endParaRPr lang="uk-UA" sz="2800" b="1" dirty="0" smtClean="0">
              <a:solidFill>
                <a:schemeClr val="tx2">
                  <a:lumMod val="75000"/>
                </a:schemeClr>
              </a:solidFill>
            </a:endParaRPr>
          </a:p>
        </p:txBody>
      </p:sp>
    </p:spTree>
    <p:extLst>
      <p:ext uri="{BB962C8B-B14F-4D97-AF65-F5344CB8AC3E}">
        <p14:creationId xmlns:p14="http://schemas.microsoft.com/office/powerpoint/2010/main" val="1889564660"/>
      </p:ext>
    </p:extLst>
  </p:cSld>
  <p:clrMapOvr>
    <a:masterClrMapping/>
  </p:clrMapOvr>
  <p:transition spd="slow">
    <p:pull/>
    <p:sndAc>
      <p:stSnd>
        <p:snd r:embed="rId2" name="hammer.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0888" y="0"/>
            <a:ext cx="3008313" cy="1162050"/>
          </a:xfrm>
        </p:spPr>
        <p:txBody>
          <a:bodyPr/>
          <a:lstStyle/>
          <a:p>
            <a:endParaRPr lang="ru-RU"/>
          </a:p>
        </p:txBody>
      </p:sp>
      <p:pic>
        <p:nvPicPr>
          <p:cNvPr id="5" name="Объект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3528" y="675541"/>
            <a:ext cx="4680519" cy="6008983"/>
          </a:xfrm>
          <a:prstGeom prst="rect">
            <a:avLst/>
          </a:prstGeom>
          <a:ln>
            <a:noFill/>
          </a:ln>
          <a:effectLst>
            <a:softEdge rad="112500"/>
          </a:effectLst>
        </p:spPr>
      </p:pic>
      <p:sp>
        <p:nvSpPr>
          <p:cNvPr id="4" name="Текст 3"/>
          <p:cNvSpPr>
            <a:spLocks noGrp="1"/>
          </p:cNvSpPr>
          <p:nvPr>
            <p:ph type="body" sz="half" idx="2"/>
          </p:nvPr>
        </p:nvSpPr>
        <p:spPr>
          <a:xfrm>
            <a:off x="5652120" y="548680"/>
            <a:ext cx="3008313" cy="5760640"/>
          </a:xfrm>
        </p:spPr>
        <p:txBody>
          <a:bodyPr>
            <a:normAutofit fontScale="92500" lnSpcReduction="10000"/>
          </a:bodyPr>
          <a:lstStyle/>
          <a:p>
            <a:r>
              <a:rPr lang="ru-RU" sz="3600" dirty="0"/>
              <a:t> </a:t>
            </a:r>
            <a:r>
              <a:rPr lang="ru-RU" sz="3600" dirty="0">
                <a:solidFill>
                  <a:srgbClr val="00B0F0"/>
                </a:solidFill>
              </a:rPr>
              <a:t>В </a:t>
            </a:r>
            <a:r>
              <a:rPr lang="ru-RU" sz="3600" dirty="0" err="1">
                <a:solidFill>
                  <a:srgbClr val="00B0F0"/>
                </a:solidFill>
              </a:rPr>
              <a:t>дитинстві</a:t>
            </a:r>
            <a:r>
              <a:rPr lang="ru-RU" sz="3600" dirty="0">
                <a:solidFill>
                  <a:srgbClr val="00B0F0"/>
                </a:solidFill>
              </a:rPr>
              <a:t> </a:t>
            </a:r>
            <a:r>
              <a:rPr lang="ru-RU" sz="3600" dirty="0" err="1">
                <a:solidFill>
                  <a:srgbClr val="00B0F0"/>
                </a:solidFill>
              </a:rPr>
              <a:t>відкриваєш</a:t>
            </a:r>
            <a:r>
              <a:rPr lang="ru-RU" sz="3600" dirty="0">
                <a:solidFill>
                  <a:srgbClr val="00B0F0"/>
                </a:solidFill>
              </a:rPr>
              <a:t> материк, </a:t>
            </a:r>
            <a:r>
              <a:rPr lang="ru-RU" sz="3600" dirty="0" err="1">
                <a:solidFill>
                  <a:srgbClr val="00B0F0"/>
                </a:solidFill>
              </a:rPr>
              <a:t>котрий</a:t>
            </a:r>
            <a:r>
              <a:rPr lang="ru-RU" sz="3600" dirty="0">
                <a:solidFill>
                  <a:srgbClr val="00B0F0"/>
                </a:solidFill>
              </a:rPr>
              <a:t> </a:t>
            </a:r>
            <a:r>
              <a:rPr lang="ru-RU" sz="3600" dirty="0" err="1">
                <a:solidFill>
                  <a:srgbClr val="00B0F0"/>
                </a:solidFill>
              </a:rPr>
              <a:t>назветься</a:t>
            </a:r>
            <a:r>
              <a:rPr lang="ru-RU" sz="3600" dirty="0">
                <a:solidFill>
                  <a:srgbClr val="00B0F0"/>
                </a:solidFill>
              </a:rPr>
              <a:t> </a:t>
            </a:r>
            <a:r>
              <a:rPr lang="ru-RU" sz="3600" dirty="0" err="1">
                <a:solidFill>
                  <a:srgbClr val="00B0F0"/>
                </a:solidFill>
              </a:rPr>
              <a:t>потім</a:t>
            </a:r>
            <a:r>
              <a:rPr lang="ru-RU" sz="3600" dirty="0">
                <a:solidFill>
                  <a:srgbClr val="00B0F0"/>
                </a:solidFill>
              </a:rPr>
              <a:t> — </a:t>
            </a:r>
            <a:r>
              <a:rPr lang="ru-RU" sz="3600" dirty="0" err="1" smtClean="0">
                <a:solidFill>
                  <a:srgbClr val="00B0F0"/>
                </a:solidFill>
              </a:rPr>
              <a:t>Батьківщина</a:t>
            </a:r>
            <a:r>
              <a:rPr lang="ru-RU" sz="3600" dirty="0">
                <a:solidFill>
                  <a:srgbClr val="00B0F0"/>
                </a:solidFill>
              </a:rPr>
              <a:t> </a:t>
            </a:r>
            <a:r>
              <a:rPr lang="ru-RU" sz="3600" dirty="0" smtClean="0">
                <a:solidFill>
                  <a:srgbClr val="00B0F0"/>
                </a:solidFill>
              </a:rPr>
              <a:t/>
            </a:r>
            <a:br>
              <a:rPr lang="ru-RU" sz="3600" dirty="0" smtClean="0">
                <a:solidFill>
                  <a:srgbClr val="00B0F0"/>
                </a:solidFill>
              </a:rPr>
            </a:br>
            <a:r>
              <a:rPr lang="ru-RU" sz="3600" dirty="0">
                <a:solidFill>
                  <a:srgbClr val="00B0F0"/>
                </a:solidFill>
              </a:rPr>
              <a:t> </a:t>
            </a:r>
            <a:endParaRPr lang="ru-RU" sz="3600" dirty="0" smtClean="0">
              <a:solidFill>
                <a:srgbClr val="00B0F0"/>
              </a:solidFill>
            </a:endParaRPr>
          </a:p>
          <a:p>
            <a:r>
              <a:rPr lang="ru-RU" sz="3600" dirty="0" smtClean="0">
                <a:solidFill>
                  <a:srgbClr val="00B0F0"/>
                </a:solidFill>
              </a:rPr>
              <a:t> </a:t>
            </a:r>
            <a:r>
              <a:rPr lang="ru-RU" sz="3600" dirty="0">
                <a:solidFill>
                  <a:srgbClr val="00B0F0"/>
                </a:solidFill>
              </a:rPr>
              <a:t>Л. Костенко </a:t>
            </a:r>
          </a:p>
        </p:txBody>
      </p:sp>
    </p:spTree>
    <p:extLst>
      <p:ext uri="{BB962C8B-B14F-4D97-AF65-F5344CB8AC3E}">
        <p14:creationId xmlns:p14="http://schemas.microsoft.com/office/powerpoint/2010/main" val="1554862169"/>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hammer.wav"/>
          </p:stSnd>
        </p:sndAc>
      </p:transition>
    </mc:Choice>
    <mc:Fallback xmlns="">
      <p:transition spd="slow">
        <p:split orient="vert"/>
        <p:sndAc>
          <p:stSnd>
            <p:snd r:embed="rId4" name="hammer.wav"/>
          </p:stSnd>
        </p:sndAc>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8313" y="188640"/>
            <a:ext cx="3008313" cy="1162050"/>
          </a:xfrm>
        </p:spPr>
        <p:txBody>
          <a:bodyPr/>
          <a:lstStyle/>
          <a:p>
            <a:endParaRPr lang="ru-RU" dirty="0"/>
          </a:p>
        </p:txBody>
      </p:sp>
      <p:pic>
        <p:nvPicPr>
          <p:cNvPr id="5" name="Объект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79912" y="620688"/>
            <a:ext cx="4612138" cy="5321697"/>
          </a:xfrm>
          <a:prstGeom prst="rect">
            <a:avLst/>
          </a:prstGeom>
          <a:ln>
            <a:noFill/>
          </a:ln>
          <a:effectLst>
            <a:softEdge rad="112500"/>
          </a:effectLst>
        </p:spPr>
      </p:pic>
      <p:sp>
        <p:nvSpPr>
          <p:cNvPr id="4" name="Текст 3"/>
          <p:cNvSpPr>
            <a:spLocks noGrp="1"/>
          </p:cNvSpPr>
          <p:nvPr>
            <p:ph type="body" sz="half" idx="2"/>
          </p:nvPr>
        </p:nvSpPr>
        <p:spPr>
          <a:xfrm>
            <a:off x="457200" y="404664"/>
            <a:ext cx="3008313" cy="5721499"/>
          </a:xfrm>
        </p:spPr>
        <p:txBody>
          <a:bodyPr>
            <a:normAutofit fontScale="92500" lnSpcReduction="20000"/>
          </a:bodyPr>
          <a:lstStyle/>
          <a:p>
            <a:r>
              <a:rPr lang="ru-RU" sz="3600" dirty="0" smtClean="0"/>
              <a:t> </a:t>
            </a:r>
            <a:r>
              <a:rPr lang="ru-RU" sz="3600" dirty="0" err="1" smtClean="0">
                <a:solidFill>
                  <a:srgbClr val="FFC000"/>
                </a:solidFill>
              </a:rPr>
              <a:t>Любіть</a:t>
            </a:r>
            <a:r>
              <a:rPr lang="ru-RU" sz="3600" dirty="0" smtClean="0">
                <a:solidFill>
                  <a:srgbClr val="FFC000"/>
                </a:solidFill>
              </a:rPr>
              <a:t> </a:t>
            </a:r>
            <a:r>
              <a:rPr lang="ru-RU" sz="3600" dirty="0" err="1" smtClean="0">
                <a:solidFill>
                  <a:srgbClr val="FFC000"/>
                </a:solidFill>
              </a:rPr>
              <a:t>Україну</a:t>
            </a:r>
            <a:r>
              <a:rPr lang="ru-RU" sz="3600" dirty="0" smtClean="0">
                <a:solidFill>
                  <a:srgbClr val="FFC000"/>
                </a:solidFill>
              </a:rPr>
              <a:t> у </a:t>
            </a:r>
            <a:r>
              <a:rPr lang="ru-RU" sz="3600" dirty="0" err="1" smtClean="0">
                <a:solidFill>
                  <a:srgbClr val="FFC000"/>
                </a:solidFill>
              </a:rPr>
              <a:t>сні</a:t>
            </a:r>
            <a:r>
              <a:rPr lang="ru-RU" sz="3600" dirty="0" smtClean="0">
                <a:solidFill>
                  <a:srgbClr val="FFC000"/>
                </a:solidFill>
              </a:rPr>
              <a:t> й наяву, </a:t>
            </a:r>
            <a:r>
              <a:rPr lang="ru-RU" sz="3600" dirty="0" err="1" smtClean="0">
                <a:solidFill>
                  <a:srgbClr val="FFC000"/>
                </a:solidFill>
              </a:rPr>
              <a:t>вишневу</a:t>
            </a:r>
            <a:r>
              <a:rPr lang="ru-RU" sz="3600" dirty="0" smtClean="0">
                <a:solidFill>
                  <a:srgbClr val="FFC000"/>
                </a:solidFill>
              </a:rPr>
              <a:t> свою </a:t>
            </a:r>
            <a:r>
              <a:rPr lang="ru-RU" sz="3600" dirty="0" err="1" smtClean="0">
                <a:solidFill>
                  <a:srgbClr val="FFC000"/>
                </a:solidFill>
              </a:rPr>
              <a:t>Україну</a:t>
            </a:r>
            <a:r>
              <a:rPr lang="ru-RU" sz="3600" dirty="0" smtClean="0">
                <a:solidFill>
                  <a:srgbClr val="FFC000"/>
                </a:solidFill>
              </a:rPr>
              <a:t>, красу </a:t>
            </a:r>
            <a:r>
              <a:rPr lang="ru-RU" sz="3600" dirty="0" err="1" smtClean="0">
                <a:solidFill>
                  <a:srgbClr val="FFC000"/>
                </a:solidFill>
              </a:rPr>
              <a:t>її</a:t>
            </a:r>
            <a:r>
              <a:rPr lang="ru-RU" sz="3600" dirty="0" smtClean="0">
                <a:solidFill>
                  <a:srgbClr val="FFC000"/>
                </a:solidFill>
              </a:rPr>
              <a:t> </a:t>
            </a:r>
            <a:r>
              <a:rPr lang="ru-RU" sz="3600" dirty="0" err="1" smtClean="0">
                <a:solidFill>
                  <a:srgbClr val="FFC000"/>
                </a:solidFill>
              </a:rPr>
              <a:t>вічно</a:t>
            </a:r>
            <a:r>
              <a:rPr lang="ru-RU" sz="3600" dirty="0" smtClean="0">
                <a:solidFill>
                  <a:srgbClr val="FFC000"/>
                </a:solidFill>
              </a:rPr>
              <a:t> живу і </a:t>
            </a:r>
            <a:r>
              <a:rPr lang="ru-RU" sz="3600" dirty="0" err="1" smtClean="0">
                <a:solidFill>
                  <a:srgbClr val="FFC000"/>
                </a:solidFill>
              </a:rPr>
              <a:t>нову</a:t>
            </a:r>
            <a:r>
              <a:rPr lang="ru-RU" sz="3600" dirty="0" smtClean="0">
                <a:solidFill>
                  <a:srgbClr val="FFC000"/>
                </a:solidFill>
              </a:rPr>
              <a:t> і </a:t>
            </a:r>
            <a:r>
              <a:rPr lang="ru-RU" sz="3600" dirty="0" err="1" smtClean="0">
                <a:solidFill>
                  <a:srgbClr val="FFC000"/>
                </a:solidFill>
              </a:rPr>
              <a:t>мову</a:t>
            </a:r>
            <a:r>
              <a:rPr lang="ru-RU" sz="3600" dirty="0" smtClean="0">
                <a:solidFill>
                  <a:srgbClr val="FFC000"/>
                </a:solidFill>
              </a:rPr>
              <a:t> </a:t>
            </a:r>
            <a:r>
              <a:rPr lang="ru-RU" sz="3600" dirty="0" err="1" smtClean="0">
                <a:solidFill>
                  <a:srgbClr val="FFC000"/>
                </a:solidFill>
              </a:rPr>
              <a:t>її</a:t>
            </a:r>
            <a:r>
              <a:rPr lang="ru-RU" sz="3600" dirty="0" smtClean="0">
                <a:solidFill>
                  <a:srgbClr val="FFC000"/>
                </a:solidFill>
              </a:rPr>
              <a:t> </a:t>
            </a:r>
            <a:r>
              <a:rPr lang="ru-RU" sz="3600" dirty="0" err="1" smtClean="0">
                <a:solidFill>
                  <a:srgbClr val="FFC000"/>
                </a:solidFill>
              </a:rPr>
              <a:t>солов'їну</a:t>
            </a:r>
            <a:r>
              <a:rPr lang="ru-RU" sz="3600" dirty="0" smtClean="0">
                <a:solidFill>
                  <a:srgbClr val="FFC000"/>
                </a:solidFill>
              </a:rPr>
              <a:t>. </a:t>
            </a:r>
          </a:p>
          <a:p>
            <a:r>
              <a:rPr lang="ru-RU" sz="3600" dirty="0" smtClean="0">
                <a:solidFill>
                  <a:srgbClr val="FFC000"/>
                </a:solidFill>
              </a:rPr>
              <a:t>  </a:t>
            </a:r>
          </a:p>
          <a:p>
            <a:r>
              <a:rPr lang="ru-RU" sz="3600" dirty="0" smtClean="0">
                <a:solidFill>
                  <a:srgbClr val="FFC000"/>
                </a:solidFill>
              </a:rPr>
              <a:t>В. </a:t>
            </a:r>
            <a:r>
              <a:rPr lang="ru-RU" sz="3600" dirty="0" err="1" smtClean="0">
                <a:solidFill>
                  <a:srgbClr val="FFC000"/>
                </a:solidFill>
              </a:rPr>
              <a:t>Сосюра</a:t>
            </a:r>
            <a:r>
              <a:rPr lang="ru-RU" sz="3600" dirty="0" smtClean="0">
                <a:solidFill>
                  <a:srgbClr val="FFC000"/>
                </a:solidFill>
              </a:rPr>
              <a:t> </a:t>
            </a:r>
            <a:endParaRPr lang="ru-RU" sz="3600" dirty="0">
              <a:solidFill>
                <a:srgbClr val="FFC000"/>
              </a:solidFill>
            </a:endParaRPr>
          </a:p>
        </p:txBody>
      </p:sp>
    </p:spTree>
    <p:extLst>
      <p:ext uri="{BB962C8B-B14F-4D97-AF65-F5344CB8AC3E}">
        <p14:creationId xmlns:p14="http://schemas.microsoft.com/office/powerpoint/2010/main" val="3744010221"/>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hammer.wav"/>
          </p:stSnd>
        </p:sndAc>
      </p:transition>
    </mc:Choice>
    <mc:Fallback xmlns="">
      <p:transition spd="slow">
        <p:fade/>
        <p:sndAc>
          <p:stSnd>
            <p:snd r:embed="rId4" name="hammer.wav"/>
          </p:stSnd>
        </p:sndAc>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9442" y="116632"/>
            <a:ext cx="7125113" cy="1483567"/>
          </a:xfrm>
        </p:spPr>
        <p:txBody>
          <a:bodyPr/>
          <a:lstStyle/>
          <a:p>
            <a:pPr algn="ctr"/>
            <a:r>
              <a:rPr lang="uk-UA" sz="3600" dirty="0" smtClean="0">
                <a:solidFill>
                  <a:srgbClr val="00B0F0"/>
                </a:solidFill>
              </a:rPr>
              <a:t>Тарас Бульба</a:t>
            </a:r>
            <a:endParaRPr lang="ru-RU" sz="3600" dirty="0">
              <a:solidFill>
                <a:srgbClr val="00B0F0"/>
              </a:solidFill>
            </a:endParaRPr>
          </a:p>
        </p:txBody>
      </p:sp>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55575" y="1507386"/>
            <a:ext cx="7998265" cy="4873942"/>
          </a:xfrm>
          <a:prstGeom prst="rect">
            <a:avLst/>
          </a:prstGeom>
          <a:ln>
            <a:noFill/>
          </a:ln>
          <a:effectLst>
            <a:softEdge rad="112500"/>
          </a:effectLst>
        </p:spPr>
      </p:pic>
    </p:spTree>
    <p:extLst>
      <p:ext uri="{BB962C8B-B14F-4D97-AF65-F5344CB8AC3E}">
        <p14:creationId xmlns:p14="http://schemas.microsoft.com/office/powerpoint/2010/main" val="3643223162"/>
      </p:ext>
    </p:extLst>
  </p:cSld>
  <p:clrMapOvr>
    <a:masterClrMapping/>
  </p:clrMapOvr>
  <mc:AlternateContent xmlns:mc="http://schemas.openxmlformats.org/markup-compatibility/2006" xmlns:p14="http://schemas.microsoft.com/office/powerpoint/2010/main">
    <mc:Choice Requires="p14">
      <p:transition spd="slow" p14:dur="3900">
        <p14:glitter pattern="hexagon"/>
        <p:sndAc>
          <p:stSnd>
            <p:snd r:embed="rId2" name="hammer.wav"/>
          </p:stSnd>
        </p:sndAc>
      </p:transition>
    </mc:Choice>
    <mc:Fallback xmlns="">
      <p:transition spd="slow">
        <p:fade/>
        <p:sndAc>
          <p:stSnd>
            <p:snd r:embed="rId4" name="hammer.wav"/>
          </p:stSnd>
        </p:sndAc>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8313" y="260648"/>
            <a:ext cx="3008313" cy="1162050"/>
          </a:xfrm>
        </p:spPr>
        <p:txBody>
          <a:bodyPr/>
          <a:lstStyle/>
          <a:p>
            <a:endParaRPr lang="ru-RU" dirty="0"/>
          </a:p>
        </p:txBody>
      </p:sp>
      <p:pic>
        <p:nvPicPr>
          <p:cNvPr id="5" name="Объект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81463" y="613569"/>
            <a:ext cx="3822700" cy="5080000"/>
          </a:xfrm>
          <a:prstGeom prst="rect">
            <a:avLst/>
          </a:prstGeom>
          <a:ln>
            <a:noFill/>
          </a:ln>
          <a:effectLst>
            <a:softEdge rad="112500"/>
          </a:effectLst>
        </p:spPr>
      </p:pic>
      <p:sp>
        <p:nvSpPr>
          <p:cNvPr id="4" name="Текст 3"/>
          <p:cNvSpPr>
            <a:spLocks noGrp="1"/>
          </p:cNvSpPr>
          <p:nvPr>
            <p:ph type="body" sz="half" idx="2"/>
          </p:nvPr>
        </p:nvSpPr>
        <p:spPr>
          <a:xfrm>
            <a:off x="251520" y="332656"/>
            <a:ext cx="3213993" cy="5793507"/>
          </a:xfrm>
        </p:spPr>
        <p:txBody>
          <a:bodyPr>
            <a:normAutofit fontScale="92500"/>
          </a:bodyPr>
          <a:lstStyle/>
          <a:p>
            <a:r>
              <a:rPr lang="ru-RU" sz="2000" dirty="0"/>
              <a:t>Тарас </a:t>
            </a:r>
            <a:r>
              <a:rPr lang="ru-RU" sz="2000" dirty="0" err="1"/>
              <a:t>веде</a:t>
            </a:r>
            <a:r>
              <a:rPr lang="ru-RU" sz="2000" dirty="0"/>
              <a:t> </a:t>
            </a:r>
            <a:r>
              <a:rPr lang="ru-RU" sz="2000" dirty="0" err="1"/>
              <a:t>життя</a:t>
            </a:r>
            <a:r>
              <a:rPr lang="ru-RU" sz="2000" dirty="0"/>
              <a:t>, </a:t>
            </a:r>
            <a:r>
              <a:rPr lang="ru-RU" sz="2000" dirty="0" err="1"/>
              <a:t>повне</a:t>
            </a:r>
            <a:r>
              <a:rPr lang="ru-RU" sz="2000" dirty="0"/>
              <a:t> </a:t>
            </a:r>
            <a:r>
              <a:rPr lang="ru-RU" sz="2000" dirty="0" err="1"/>
              <a:t>небезпек</a:t>
            </a:r>
            <a:r>
              <a:rPr lang="ru-RU" sz="2000" dirty="0"/>
              <a:t>. </a:t>
            </a:r>
            <a:r>
              <a:rPr lang="ru-RU" sz="2000" dirty="0" err="1"/>
              <a:t>Він</a:t>
            </a:r>
            <a:r>
              <a:rPr lang="ru-RU" sz="2000" dirty="0"/>
              <a:t> </a:t>
            </a:r>
            <a:r>
              <a:rPr lang="ru-RU" sz="2000" dirty="0" err="1"/>
              <a:t>здійснює</a:t>
            </a:r>
            <a:r>
              <a:rPr lang="ru-RU" sz="2000" dirty="0"/>
              <a:t> </a:t>
            </a:r>
            <a:r>
              <a:rPr lang="ru-RU" sz="2000" dirty="0" err="1"/>
              <a:t>бойові</a:t>
            </a:r>
            <a:r>
              <a:rPr lang="ru-RU" sz="2000" dirty="0"/>
              <a:t> походи і </a:t>
            </a:r>
            <a:r>
              <a:rPr lang="ru-RU" sz="2000" dirty="0" err="1"/>
              <a:t>проти</a:t>
            </a:r>
            <a:r>
              <a:rPr lang="ru-RU" sz="2000" dirty="0"/>
              <a:t> </a:t>
            </a:r>
            <a:r>
              <a:rPr lang="ru-RU" sz="2000" dirty="0" err="1"/>
              <a:t>турків</a:t>
            </a:r>
            <a:r>
              <a:rPr lang="ru-RU" sz="2000" dirty="0"/>
              <a:t>, і </a:t>
            </a:r>
            <a:r>
              <a:rPr lang="ru-RU" sz="2000" dirty="0" err="1"/>
              <a:t>проти</a:t>
            </a:r>
            <a:r>
              <a:rPr lang="ru-RU" sz="2000" dirty="0"/>
              <a:t> </a:t>
            </a:r>
            <a:r>
              <a:rPr lang="ru-RU" sz="2000" dirty="0" err="1"/>
              <a:t>ляхів</a:t>
            </a:r>
            <a:r>
              <a:rPr lang="ru-RU" sz="2000" dirty="0"/>
              <a:t>. Нещадно </a:t>
            </a:r>
            <a:r>
              <a:rPr lang="ru-RU" sz="2000" dirty="0" err="1"/>
              <a:t>карає</a:t>
            </a:r>
            <a:r>
              <a:rPr lang="ru-RU" sz="2000" dirty="0"/>
              <a:t> </a:t>
            </a:r>
            <a:r>
              <a:rPr lang="ru-RU" sz="2000" dirty="0" err="1"/>
              <a:t>польських</a:t>
            </a:r>
            <a:r>
              <a:rPr lang="ru-RU" sz="2000" dirty="0"/>
              <a:t> </a:t>
            </a:r>
            <a:r>
              <a:rPr lang="ru-RU" sz="2000" dirty="0" err="1"/>
              <a:t>магнатів</a:t>
            </a:r>
            <a:r>
              <a:rPr lang="ru-RU" sz="2000" dirty="0"/>
              <a:t> за </a:t>
            </a:r>
            <a:r>
              <a:rPr lang="ru-RU" sz="2000" dirty="0" err="1"/>
              <a:t>гноблення</a:t>
            </a:r>
            <a:r>
              <a:rPr lang="ru-RU" sz="2000" dirty="0"/>
              <a:t> </a:t>
            </a:r>
            <a:r>
              <a:rPr lang="ru-RU" sz="2000" dirty="0" err="1"/>
              <a:t>українського</a:t>
            </a:r>
            <a:r>
              <a:rPr lang="ru-RU" sz="2000" dirty="0"/>
              <a:t> народу: «А Тарас гуляв по </a:t>
            </a:r>
            <a:r>
              <a:rPr lang="ru-RU" sz="2000" dirty="0" err="1"/>
              <a:t>всій</a:t>
            </a:r>
            <a:r>
              <a:rPr lang="ru-RU" sz="2000" dirty="0"/>
              <a:t> </a:t>
            </a:r>
            <a:r>
              <a:rPr lang="ru-RU" sz="2000" dirty="0" err="1"/>
              <a:t>Польщі</a:t>
            </a:r>
            <a:r>
              <a:rPr lang="ru-RU" sz="2000" dirty="0"/>
              <a:t> </a:t>
            </a:r>
            <a:r>
              <a:rPr lang="ru-RU" sz="2000" dirty="0" err="1"/>
              <a:t>зі</a:t>
            </a:r>
            <a:r>
              <a:rPr lang="ru-RU" sz="2000" dirty="0"/>
              <a:t> </a:t>
            </a:r>
            <a:r>
              <a:rPr lang="ru-RU" sz="2000" dirty="0" err="1"/>
              <a:t>своїм</a:t>
            </a:r>
            <a:r>
              <a:rPr lang="ru-RU" sz="2000" dirty="0"/>
              <a:t> полком... </a:t>
            </a:r>
            <a:r>
              <a:rPr lang="ru-RU" sz="2000" dirty="0" err="1"/>
              <a:t>Багато</a:t>
            </a:r>
            <a:r>
              <a:rPr lang="ru-RU" sz="2000" dirty="0"/>
              <a:t> побив </a:t>
            </a:r>
            <a:r>
              <a:rPr lang="ru-RU" sz="2000" dirty="0" err="1"/>
              <a:t>він</a:t>
            </a:r>
            <a:r>
              <a:rPr lang="ru-RU" sz="2000" dirty="0"/>
              <a:t> </a:t>
            </a:r>
            <a:r>
              <a:rPr lang="ru-RU" sz="2000" dirty="0" err="1"/>
              <a:t>усякої</a:t>
            </a:r>
            <a:r>
              <a:rPr lang="ru-RU" sz="2000" dirty="0"/>
              <a:t> </a:t>
            </a:r>
            <a:r>
              <a:rPr lang="ru-RU" sz="2000" dirty="0" err="1"/>
              <a:t>шляхти</a:t>
            </a:r>
            <a:r>
              <a:rPr lang="ru-RU" sz="2000" dirty="0"/>
              <a:t>, </a:t>
            </a:r>
            <a:r>
              <a:rPr lang="ru-RU" sz="2000" dirty="0" err="1"/>
              <a:t>розграбував</a:t>
            </a:r>
            <a:r>
              <a:rPr lang="ru-RU" sz="2000" dirty="0"/>
              <a:t> </a:t>
            </a:r>
            <a:r>
              <a:rPr lang="ru-RU" sz="2000" dirty="0" err="1"/>
              <a:t>найбагатші</a:t>
            </a:r>
            <a:r>
              <a:rPr lang="ru-RU" sz="2000" dirty="0"/>
              <a:t> і </a:t>
            </a:r>
            <a:r>
              <a:rPr lang="ru-RU" sz="2000" dirty="0" err="1"/>
              <a:t>кращі</a:t>
            </a:r>
            <a:r>
              <a:rPr lang="ru-RU" sz="2000" dirty="0"/>
              <a:t> замки». У </a:t>
            </a:r>
            <a:r>
              <a:rPr lang="ru-RU" sz="2000" dirty="0" err="1"/>
              <a:t>повісті</a:t>
            </a:r>
            <a:r>
              <a:rPr lang="ru-RU" sz="2000" dirty="0"/>
              <a:t> показано, як у </a:t>
            </a:r>
            <a:r>
              <a:rPr lang="ru-RU" sz="2000" dirty="0" err="1"/>
              <a:t>вогні</a:t>
            </a:r>
            <a:r>
              <a:rPr lang="ru-RU" sz="2000" dirty="0"/>
              <a:t> </a:t>
            </a:r>
            <a:r>
              <a:rPr lang="ru-RU" sz="2000" dirty="0" err="1"/>
              <a:t>народної</a:t>
            </a:r>
            <a:r>
              <a:rPr lang="ru-RU" sz="2000" dirty="0"/>
              <a:t> </a:t>
            </a:r>
            <a:r>
              <a:rPr lang="ru-RU" sz="2000" dirty="0" err="1"/>
              <a:t>боротьби</a:t>
            </a:r>
            <a:r>
              <a:rPr lang="ru-RU" sz="2000" dirty="0"/>
              <a:t> </a:t>
            </a:r>
            <a:r>
              <a:rPr lang="ru-RU" sz="2000" dirty="0" err="1"/>
              <a:t>розпалюється</a:t>
            </a:r>
            <a:r>
              <a:rPr lang="ru-RU" sz="2000" dirty="0"/>
              <a:t> </a:t>
            </a:r>
            <a:r>
              <a:rPr lang="ru-RU" sz="2000" dirty="0" err="1"/>
              <a:t>могутнє</a:t>
            </a:r>
            <a:r>
              <a:rPr lang="ru-RU" sz="2000" dirty="0"/>
              <a:t> </a:t>
            </a:r>
            <a:r>
              <a:rPr lang="ru-RU" sz="2000" dirty="0" err="1"/>
              <a:t>почуття</a:t>
            </a:r>
            <a:r>
              <a:rPr lang="ru-RU" sz="2000" dirty="0"/>
              <a:t> </a:t>
            </a:r>
            <a:r>
              <a:rPr lang="ru-RU" sz="2000" dirty="0" err="1"/>
              <a:t>любові</a:t>
            </a:r>
            <a:r>
              <a:rPr lang="ru-RU" sz="2000" dirty="0"/>
              <a:t> до </a:t>
            </a:r>
            <a:r>
              <a:rPr lang="ru-RU" sz="2000" dirty="0" err="1"/>
              <a:t>батьківщини</a:t>
            </a:r>
            <a:r>
              <a:rPr lang="ru-RU" sz="2000" dirty="0"/>
              <a:t>.</a:t>
            </a:r>
          </a:p>
        </p:txBody>
      </p:sp>
    </p:spTree>
    <p:extLst>
      <p:ext uri="{BB962C8B-B14F-4D97-AF65-F5344CB8AC3E}">
        <p14:creationId xmlns:p14="http://schemas.microsoft.com/office/powerpoint/2010/main" val="1923095369"/>
      </p:ext>
    </p:extLst>
  </p:cSld>
  <p:clrMapOvr>
    <a:masterClrMapping/>
  </p:clrMapOvr>
  <mc:AlternateContent xmlns:mc="http://schemas.openxmlformats.org/markup-compatibility/2006" xmlns:p14="http://schemas.microsoft.com/office/powerpoint/2010/main">
    <mc:Choice Requires="p14">
      <p:transition spd="slow" p14:dur="2000">
        <p14:ferris dir="l"/>
        <p:sndAc>
          <p:stSnd>
            <p:snd r:embed="rId2" name="hammer.wav"/>
          </p:stSnd>
        </p:sndAc>
      </p:transition>
    </mc:Choice>
    <mc:Fallback xmlns="">
      <p:transition spd="slow">
        <p:fade/>
        <p:sndAc>
          <p:stSnd>
            <p:snd r:embed="rId4" name="hammer.wav"/>
          </p:stSnd>
        </p:sndAc>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0"/>
            <a:ext cx="8229600" cy="2780928"/>
          </a:xfrm>
        </p:spPr>
        <p:txBody>
          <a:bodyPr>
            <a:noAutofit/>
          </a:bodyPr>
          <a:lstStyle/>
          <a:p>
            <a:r>
              <a:rPr lang="ru-RU" sz="2000" dirty="0" smtClean="0">
                <a:solidFill>
                  <a:srgbClr val="FFFF00"/>
                </a:solidFill>
              </a:rPr>
              <a:t>«</a:t>
            </a:r>
            <a:r>
              <a:rPr lang="ru-RU" sz="2000" dirty="0">
                <a:solidFill>
                  <a:srgbClr val="FFFF00"/>
                </a:solidFill>
              </a:rPr>
              <a:t>Тарас </a:t>
            </a:r>
            <a:r>
              <a:rPr lang="ru-RU" sz="2000" dirty="0" err="1">
                <a:solidFill>
                  <a:srgbClr val="FFFF00"/>
                </a:solidFill>
              </a:rPr>
              <a:t>був</a:t>
            </a:r>
            <a:r>
              <a:rPr lang="ru-RU" sz="2000" dirty="0">
                <a:solidFill>
                  <a:srgbClr val="FFFF00"/>
                </a:solidFill>
              </a:rPr>
              <a:t> один з </a:t>
            </a:r>
            <a:r>
              <a:rPr lang="ru-RU" sz="2000" dirty="0" err="1">
                <a:solidFill>
                  <a:srgbClr val="FFFF00"/>
                </a:solidFill>
              </a:rPr>
              <a:t>корінних</a:t>
            </a:r>
            <a:r>
              <a:rPr lang="ru-RU" sz="2000" dirty="0">
                <a:solidFill>
                  <a:srgbClr val="FFFF00"/>
                </a:solidFill>
              </a:rPr>
              <a:t>, </a:t>
            </a:r>
            <a:r>
              <a:rPr lang="ru-RU" sz="2000" dirty="0" err="1">
                <a:solidFill>
                  <a:srgbClr val="FFFF00"/>
                </a:solidFill>
              </a:rPr>
              <a:t>старих</a:t>
            </a:r>
            <a:r>
              <a:rPr lang="ru-RU" sz="2000" dirty="0">
                <a:solidFill>
                  <a:srgbClr val="FFFF00"/>
                </a:solidFill>
              </a:rPr>
              <a:t> </a:t>
            </a:r>
            <a:r>
              <a:rPr lang="ru-RU" sz="2000" dirty="0" err="1">
                <a:solidFill>
                  <a:srgbClr val="FFFF00"/>
                </a:solidFill>
              </a:rPr>
              <a:t>полковників</a:t>
            </a:r>
            <a:r>
              <a:rPr lang="ru-RU" sz="2000" dirty="0">
                <a:solidFill>
                  <a:srgbClr val="FFFF00"/>
                </a:solidFill>
              </a:rPr>
              <a:t>: весь </a:t>
            </a:r>
            <a:r>
              <a:rPr lang="ru-RU" sz="2000" dirty="0" err="1">
                <a:solidFill>
                  <a:srgbClr val="FFFF00"/>
                </a:solidFill>
              </a:rPr>
              <a:t>був</a:t>
            </a:r>
            <a:r>
              <a:rPr lang="ru-RU" sz="2000" dirty="0">
                <a:solidFill>
                  <a:srgbClr val="FFFF00"/>
                </a:solidFill>
              </a:rPr>
              <a:t> </a:t>
            </a:r>
            <a:r>
              <a:rPr lang="ru-RU" sz="2000" dirty="0" err="1">
                <a:solidFill>
                  <a:srgbClr val="FFFF00"/>
                </a:solidFill>
              </a:rPr>
              <a:t>він</a:t>
            </a:r>
            <a:r>
              <a:rPr lang="ru-RU" sz="2000" dirty="0">
                <a:solidFill>
                  <a:srgbClr val="FFFF00"/>
                </a:solidFill>
              </a:rPr>
              <a:t> </a:t>
            </a:r>
            <a:r>
              <a:rPr lang="ru-RU" sz="2000" dirty="0" err="1">
                <a:solidFill>
                  <a:srgbClr val="FFFF00"/>
                </a:solidFill>
              </a:rPr>
              <a:t>створений</a:t>
            </a:r>
            <a:r>
              <a:rPr lang="ru-RU" sz="2000" dirty="0">
                <a:solidFill>
                  <a:srgbClr val="FFFF00"/>
                </a:solidFill>
              </a:rPr>
              <a:t> для </a:t>
            </a:r>
            <a:r>
              <a:rPr lang="ru-RU" sz="2000" dirty="0" err="1">
                <a:solidFill>
                  <a:srgbClr val="FFFF00"/>
                </a:solidFill>
              </a:rPr>
              <a:t>лайливої</a:t>
            </a:r>
            <a:r>
              <a:rPr lang="ru-RU" sz="2000" dirty="0">
                <a:solidFill>
                  <a:srgbClr val="FFFF00"/>
                </a:solidFill>
              </a:rPr>
              <a:t> ​​</a:t>
            </a:r>
            <a:r>
              <a:rPr lang="ru-RU" sz="2000" dirty="0" err="1">
                <a:solidFill>
                  <a:srgbClr val="FFFF00"/>
                </a:solidFill>
              </a:rPr>
              <a:t>тривоги</a:t>
            </a:r>
            <a:r>
              <a:rPr lang="ru-RU" sz="2000" dirty="0">
                <a:solidFill>
                  <a:srgbClr val="FFFF00"/>
                </a:solidFill>
              </a:rPr>
              <a:t> і </a:t>
            </a:r>
            <a:r>
              <a:rPr lang="ru-RU" sz="2000" dirty="0" err="1">
                <a:solidFill>
                  <a:srgbClr val="FFFF00"/>
                </a:solidFill>
              </a:rPr>
              <a:t>відрізнявся</a:t>
            </a:r>
            <a:r>
              <a:rPr lang="ru-RU" sz="2000" dirty="0">
                <a:solidFill>
                  <a:srgbClr val="FFFF00"/>
                </a:solidFill>
              </a:rPr>
              <a:t> </a:t>
            </a:r>
            <a:r>
              <a:rPr lang="ru-RU" sz="2000" dirty="0" err="1">
                <a:solidFill>
                  <a:srgbClr val="FFFF00"/>
                </a:solidFill>
              </a:rPr>
              <a:t>грубої</a:t>
            </a:r>
            <a:r>
              <a:rPr lang="ru-RU" sz="2000" dirty="0">
                <a:solidFill>
                  <a:srgbClr val="FFFF00"/>
                </a:solidFill>
              </a:rPr>
              <a:t> </a:t>
            </a:r>
            <a:r>
              <a:rPr lang="ru-RU" sz="2000" dirty="0" err="1">
                <a:solidFill>
                  <a:srgbClr val="FFFF00"/>
                </a:solidFill>
              </a:rPr>
              <a:t>щирістю</a:t>
            </a:r>
            <a:r>
              <a:rPr lang="ru-RU" sz="2000" dirty="0">
                <a:solidFill>
                  <a:srgbClr val="FFFF00"/>
                </a:solidFill>
              </a:rPr>
              <a:t> </a:t>
            </a:r>
            <a:r>
              <a:rPr lang="ru-RU" sz="2000" dirty="0" err="1">
                <a:solidFill>
                  <a:srgbClr val="FFFF00"/>
                </a:solidFill>
              </a:rPr>
              <a:t>своєї</a:t>
            </a:r>
            <a:r>
              <a:rPr lang="ru-RU" sz="2000" dirty="0">
                <a:solidFill>
                  <a:srgbClr val="FFFF00"/>
                </a:solidFill>
              </a:rPr>
              <a:t> </a:t>
            </a:r>
            <a:r>
              <a:rPr lang="ru-RU" sz="2000" dirty="0" err="1">
                <a:solidFill>
                  <a:srgbClr val="FFFF00"/>
                </a:solidFill>
              </a:rPr>
              <a:t>вдачі</a:t>
            </a:r>
            <a:r>
              <a:rPr lang="ru-RU" sz="2000" dirty="0">
                <a:solidFill>
                  <a:srgbClr val="FFFF00"/>
                </a:solidFill>
              </a:rPr>
              <a:t>." </a:t>
            </a:r>
            <a:r>
              <a:rPr lang="ru-RU" sz="2000" dirty="0" err="1">
                <a:solidFill>
                  <a:srgbClr val="FFFF00"/>
                </a:solidFill>
              </a:rPr>
              <a:t>Він</a:t>
            </a:r>
            <a:r>
              <a:rPr lang="ru-RU" sz="2000" dirty="0">
                <a:solidFill>
                  <a:srgbClr val="FFFF00"/>
                </a:solidFill>
              </a:rPr>
              <a:t> </a:t>
            </a:r>
            <a:r>
              <a:rPr lang="ru-RU" sz="2000" dirty="0" err="1">
                <a:solidFill>
                  <a:srgbClr val="FFFF00"/>
                </a:solidFill>
              </a:rPr>
              <a:t>дуже</a:t>
            </a:r>
            <a:r>
              <a:rPr lang="ru-RU" sz="2000" dirty="0">
                <a:solidFill>
                  <a:srgbClr val="FFFF00"/>
                </a:solidFill>
              </a:rPr>
              <a:t> </a:t>
            </a:r>
            <a:r>
              <a:rPr lang="ru-RU" sz="2000" dirty="0" err="1">
                <a:solidFill>
                  <a:srgbClr val="FFFF00"/>
                </a:solidFill>
              </a:rPr>
              <a:t>пишався</a:t>
            </a:r>
            <a:r>
              <a:rPr lang="ru-RU" sz="2000" dirty="0">
                <a:solidFill>
                  <a:srgbClr val="FFFF00"/>
                </a:solidFill>
              </a:rPr>
              <a:t> </a:t>
            </a:r>
            <a:r>
              <a:rPr lang="ru-RU" sz="2000" dirty="0" err="1">
                <a:solidFill>
                  <a:srgbClr val="FFFF00"/>
                </a:solidFill>
              </a:rPr>
              <a:t>славним</a:t>
            </a:r>
            <a:r>
              <a:rPr lang="ru-RU" sz="2000" dirty="0">
                <a:solidFill>
                  <a:srgbClr val="FFFF00"/>
                </a:solidFill>
              </a:rPr>
              <a:t> </a:t>
            </a:r>
            <a:r>
              <a:rPr lang="ru-RU" sz="2000" dirty="0" err="1">
                <a:solidFill>
                  <a:srgbClr val="FFFF00"/>
                </a:solidFill>
              </a:rPr>
              <a:t>минулим</a:t>
            </a:r>
            <a:r>
              <a:rPr lang="ru-RU" sz="2000" dirty="0">
                <a:solidFill>
                  <a:srgbClr val="FFFF00"/>
                </a:solidFill>
              </a:rPr>
              <a:t> </a:t>
            </a:r>
            <a:r>
              <a:rPr lang="ru-RU" sz="2000" dirty="0" err="1">
                <a:solidFill>
                  <a:srgbClr val="FFFF00"/>
                </a:solidFill>
              </a:rPr>
              <a:t>своєї</a:t>
            </a:r>
            <a:r>
              <a:rPr lang="ru-RU" sz="2000" dirty="0">
                <a:solidFill>
                  <a:srgbClr val="FFFF00"/>
                </a:solidFill>
              </a:rPr>
              <a:t> </a:t>
            </a:r>
            <a:r>
              <a:rPr lang="ru-RU" sz="2000" dirty="0" err="1">
                <a:solidFill>
                  <a:srgbClr val="FFFF00"/>
                </a:solidFill>
              </a:rPr>
              <a:t>батьківщини</a:t>
            </a:r>
            <a:r>
              <a:rPr lang="ru-RU" sz="2000" dirty="0">
                <a:solidFill>
                  <a:srgbClr val="FFFF00"/>
                </a:solidFill>
              </a:rPr>
              <a:t>. «Ви </a:t>
            </a:r>
            <a:r>
              <a:rPr lang="ru-RU" sz="2000" dirty="0" err="1">
                <a:solidFill>
                  <a:srgbClr val="FFFF00"/>
                </a:solidFill>
              </a:rPr>
              <a:t>чули</a:t>
            </a:r>
            <a:r>
              <a:rPr lang="ru-RU" sz="2000" dirty="0">
                <a:solidFill>
                  <a:srgbClr val="FFFF00"/>
                </a:solidFill>
              </a:rPr>
              <a:t> </a:t>
            </a:r>
            <a:r>
              <a:rPr lang="ru-RU" sz="2000" dirty="0" err="1">
                <a:solidFill>
                  <a:srgbClr val="FFFF00"/>
                </a:solidFill>
              </a:rPr>
              <a:t>від</a:t>
            </a:r>
            <a:r>
              <a:rPr lang="ru-RU" sz="2000" dirty="0">
                <a:solidFill>
                  <a:srgbClr val="FFFF00"/>
                </a:solidFill>
              </a:rPr>
              <a:t> </a:t>
            </a:r>
            <a:r>
              <a:rPr lang="ru-RU" sz="2000" dirty="0" err="1">
                <a:solidFill>
                  <a:srgbClr val="FFFF00"/>
                </a:solidFill>
              </a:rPr>
              <a:t>батьків</a:t>
            </a:r>
            <a:r>
              <a:rPr lang="ru-RU" sz="2000" dirty="0">
                <a:solidFill>
                  <a:srgbClr val="FFFF00"/>
                </a:solidFill>
              </a:rPr>
              <a:t> і </a:t>
            </a:r>
            <a:r>
              <a:rPr lang="ru-RU" sz="2000" dirty="0" err="1">
                <a:solidFill>
                  <a:srgbClr val="FFFF00"/>
                </a:solidFill>
              </a:rPr>
              <a:t>дідів</a:t>
            </a:r>
            <a:r>
              <a:rPr lang="ru-RU" sz="2000" dirty="0">
                <a:solidFill>
                  <a:srgbClr val="FFFF00"/>
                </a:solidFill>
              </a:rPr>
              <a:t>, як колись </a:t>
            </a:r>
            <a:r>
              <a:rPr lang="ru-RU" sz="2000" dirty="0" err="1">
                <a:solidFill>
                  <a:srgbClr val="FFFF00"/>
                </a:solidFill>
              </a:rPr>
              <a:t>шанували</a:t>
            </a:r>
            <a:r>
              <a:rPr lang="ru-RU" sz="2000" dirty="0">
                <a:solidFill>
                  <a:srgbClr val="FFFF00"/>
                </a:solidFill>
              </a:rPr>
              <a:t> нашу землю: і грекам вона </a:t>
            </a:r>
            <a:r>
              <a:rPr lang="ru-RU" sz="2000" dirty="0" err="1">
                <a:solidFill>
                  <a:srgbClr val="FFFF00"/>
                </a:solidFill>
              </a:rPr>
              <a:t>далася</a:t>
            </a:r>
            <a:r>
              <a:rPr lang="ru-RU" sz="2000" dirty="0">
                <a:solidFill>
                  <a:srgbClr val="FFFF00"/>
                </a:solidFill>
              </a:rPr>
              <a:t> </a:t>
            </a:r>
            <a:r>
              <a:rPr lang="ru-RU" sz="2000" dirty="0" err="1">
                <a:solidFill>
                  <a:srgbClr val="FFFF00"/>
                </a:solidFill>
              </a:rPr>
              <a:t>взнаки</a:t>
            </a:r>
            <a:r>
              <a:rPr lang="ru-RU" sz="2000" dirty="0">
                <a:solidFill>
                  <a:srgbClr val="FFFF00"/>
                </a:solidFill>
              </a:rPr>
              <a:t>, і з </a:t>
            </a:r>
            <a:r>
              <a:rPr lang="ru-RU" sz="2000" dirty="0" err="1">
                <a:solidFill>
                  <a:srgbClr val="FFFF00"/>
                </a:solidFill>
              </a:rPr>
              <a:t>Царгорода</a:t>
            </a:r>
            <a:r>
              <a:rPr lang="ru-RU" sz="2000" dirty="0">
                <a:solidFill>
                  <a:srgbClr val="FFFF00"/>
                </a:solidFill>
              </a:rPr>
              <a:t> брала </a:t>
            </a:r>
            <a:r>
              <a:rPr lang="ru-RU" sz="2000" dirty="0" err="1">
                <a:solidFill>
                  <a:srgbClr val="FFFF00"/>
                </a:solidFill>
              </a:rPr>
              <a:t>червінці</a:t>
            </a:r>
            <a:r>
              <a:rPr lang="ru-RU" sz="2000" dirty="0">
                <a:solidFill>
                  <a:srgbClr val="FFFF00"/>
                </a:solidFill>
              </a:rPr>
              <a:t>, і </a:t>
            </a:r>
            <a:r>
              <a:rPr lang="ru-RU" sz="2000" dirty="0" err="1">
                <a:solidFill>
                  <a:srgbClr val="FFFF00"/>
                </a:solidFill>
              </a:rPr>
              <a:t>міста</a:t>
            </a:r>
            <a:r>
              <a:rPr lang="ru-RU" sz="2000" dirty="0">
                <a:solidFill>
                  <a:srgbClr val="FFFF00"/>
                </a:solidFill>
              </a:rPr>
              <a:t> </a:t>
            </a:r>
            <a:r>
              <a:rPr lang="ru-RU" sz="2000" dirty="0" err="1">
                <a:solidFill>
                  <a:srgbClr val="FFFF00"/>
                </a:solidFill>
              </a:rPr>
              <a:t>були</a:t>
            </a:r>
            <a:r>
              <a:rPr lang="ru-RU" sz="2000" dirty="0">
                <a:solidFill>
                  <a:srgbClr val="FFFF00"/>
                </a:solidFill>
              </a:rPr>
              <a:t> </a:t>
            </a:r>
            <a:r>
              <a:rPr lang="ru-RU" sz="2000" dirty="0" err="1">
                <a:solidFill>
                  <a:srgbClr val="FFFF00"/>
                </a:solidFill>
              </a:rPr>
              <a:t>пишні</a:t>
            </a:r>
            <a:r>
              <a:rPr lang="ru-RU" sz="2000" dirty="0">
                <a:solidFill>
                  <a:srgbClr val="FFFF00"/>
                </a:solidFill>
              </a:rPr>
              <a:t>, і </a:t>
            </a:r>
            <a:r>
              <a:rPr lang="ru-RU" sz="2000" dirty="0" err="1">
                <a:solidFill>
                  <a:srgbClr val="FFFF00"/>
                </a:solidFill>
              </a:rPr>
              <a:t>храми</a:t>
            </a:r>
            <a:r>
              <a:rPr lang="ru-RU" sz="2000" dirty="0">
                <a:solidFill>
                  <a:srgbClr val="FFFF00"/>
                </a:solidFill>
              </a:rPr>
              <a:t>, і </a:t>
            </a:r>
            <a:r>
              <a:rPr lang="ru-RU" sz="2000" dirty="0" err="1">
                <a:solidFill>
                  <a:srgbClr val="FFFF00"/>
                </a:solidFill>
              </a:rPr>
              <a:t>князі</a:t>
            </a:r>
            <a:r>
              <a:rPr lang="ru-RU" sz="2000" dirty="0">
                <a:solidFill>
                  <a:srgbClr val="FFFF00"/>
                </a:solidFill>
              </a:rPr>
              <a:t> </a:t>
            </a:r>
            <a:r>
              <a:rPr lang="ru-RU" sz="2000" dirty="0" err="1">
                <a:solidFill>
                  <a:srgbClr val="FFFF00"/>
                </a:solidFill>
              </a:rPr>
              <a:t>були</a:t>
            </a:r>
            <a:r>
              <a:rPr lang="ru-RU" sz="2000" dirty="0">
                <a:solidFill>
                  <a:srgbClr val="FFFF00"/>
                </a:solidFill>
              </a:rPr>
              <a:t> </a:t>
            </a:r>
            <a:r>
              <a:rPr lang="ru-RU" sz="2000" dirty="0" err="1">
                <a:solidFill>
                  <a:srgbClr val="FFFF00"/>
                </a:solidFill>
              </a:rPr>
              <a:t>нашого</a:t>
            </a:r>
            <a:r>
              <a:rPr lang="ru-RU" sz="2000" dirty="0">
                <a:solidFill>
                  <a:srgbClr val="FFFF00"/>
                </a:solidFill>
              </a:rPr>
              <a:t> роду, </a:t>
            </a:r>
            <a:r>
              <a:rPr lang="ru-RU" sz="2000" dirty="0" err="1">
                <a:solidFill>
                  <a:srgbClr val="FFFF00"/>
                </a:solidFill>
              </a:rPr>
              <a:t>свої</a:t>
            </a:r>
            <a:r>
              <a:rPr lang="ru-RU" sz="2000" dirty="0">
                <a:solidFill>
                  <a:srgbClr val="FFFF00"/>
                </a:solidFill>
              </a:rPr>
              <a:t> </a:t>
            </a:r>
            <a:r>
              <a:rPr lang="ru-RU" sz="2000" dirty="0" err="1">
                <a:solidFill>
                  <a:srgbClr val="FFFF00"/>
                </a:solidFill>
              </a:rPr>
              <a:t>князі</a:t>
            </a:r>
            <a:r>
              <a:rPr lang="ru-RU" sz="2000" dirty="0">
                <a:solidFill>
                  <a:srgbClr val="FFFF00"/>
                </a:solidFill>
              </a:rPr>
              <a:t>." Коли </a:t>
            </a:r>
            <a:r>
              <a:rPr lang="ru-RU" sz="2000" dirty="0" err="1">
                <a:solidFill>
                  <a:srgbClr val="FFFF00"/>
                </a:solidFill>
              </a:rPr>
              <a:t>його</a:t>
            </a:r>
            <a:r>
              <a:rPr lang="ru-RU" sz="2000" dirty="0">
                <a:solidFill>
                  <a:srgbClr val="FFFF00"/>
                </a:solidFill>
              </a:rPr>
              <a:t> </a:t>
            </a:r>
            <a:r>
              <a:rPr lang="ru-RU" sz="2000" dirty="0" err="1">
                <a:solidFill>
                  <a:srgbClr val="FFFF00"/>
                </a:solidFill>
              </a:rPr>
              <a:t>рідні</a:t>
            </a:r>
            <a:r>
              <a:rPr lang="ru-RU" sz="2000" dirty="0">
                <a:solidFill>
                  <a:srgbClr val="FFFF00"/>
                </a:solidFill>
              </a:rPr>
              <a:t> </a:t>
            </a:r>
            <a:r>
              <a:rPr lang="ru-RU" sz="2000" dirty="0" err="1">
                <a:solidFill>
                  <a:srgbClr val="FFFF00"/>
                </a:solidFill>
              </a:rPr>
              <a:t>землі</a:t>
            </a:r>
            <a:r>
              <a:rPr lang="ru-RU" sz="2000" dirty="0">
                <a:solidFill>
                  <a:srgbClr val="FFFF00"/>
                </a:solidFill>
              </a:rPr>
              <a:t> </a:t>
            </a:r>
            <a:r>
              <a:rPr lang="ru-RU" sz="2000" dirty="0" err="1">
                <a:solidFill>
                  <a:srgbClr val="FFFF00"/>
                </a:solidFill>
              </a:rPr>
              <a:t>були</a:t>
            </a:r>
            <a:r>
              <a:rPr lang="ru-RU" sz="2000" dirty="0">
                <a:solidFill>
                  <a:srgbClr val="FFFF00"/>
                </a:solidFill>
              </a:rPr>
              <a:t> </a:t>
            </a:r>
            <a:r>
              <a:rPr lang="ru-RU" sz="2000" dirty="0" err="1">
                <a:solidFill>
                  <a:srgbClr val="FFFF00"/>
                </a:solidFill>
              </a:rPr>
              <a:t>завойовані</a:t>
            </a:r>
            <a:r>
              <a:rPr lang="ru-RU" sz="2000" dirty="0">
                <a:solidFill>
                  <a:srgbClr val="FFFF00"/>
                </a:solidFill>
              </a:rPr>
              <a:t> поляками, </a:t>
            </a:r>
            <a:r>
              <a:rPr lang="ru-RU" sz="2000" dirty="0" err="1">
                <a:solidFill>
                  <a:srgbClr val="FFFF00"/>
                </a:solidFill>
              </a:rPr>
              <a:t>він</a:t>
            </a:r>
            <a:r>
              <a:rPr lang="ru-RU" sz="2000" dirty="0">
                <a:solidFill>
                  <a:srgbClr val="FFFF00"/>
                </a:solidFill>
              </a:rPr>
              <a:t> став </a:t>
            </a:r>
            <a:r>
              <a:rPr lang="ru-RU" sz="2000" dirty="0" err="1">
                <a:solidFill>
                  <a:srgbClr val="FFFF00"/>
                </a:solidFill>
              </a:rPr>
              <a:t>боротися</a:t>
            </a:r>
            <a:r>
              <a:rPr lang="ru-RU" sz="2000" dirty="0">
                <a:solidFill>
                  <a:srgbClr val="FFFF00"/>
                </a:solidFill>
              </a:rPr>
              <a:t> за </a:t>
            </a:r>
            <a:r>
              <a:rPr lang="ru-RU" sz="2000" dirty="0" err="1">
                <a:solidFill>
                  <a:srgbClr val="FFFF00"/>
                </a:solidFill>
              </a:rPr>
              <a:t>їхнє</a:t>
            </a:r>
            <a:r>
              <a:rPr lang="ru-RU" sz="2000" dirty="0">
                <a:solidFill>
                  <a:srgbClr val="FFFF00"/>
                </a:solidFill>
              </a:rPr>
              <a:t> </a:t>
            </a:r>
            <a:r>
              <a:rPr lang="ru-RU" sz="2000" dirty="0" err="1">
                <a:solidFill>
                  <a:srgbClr val="FFFF00"/>
                </a:solidFill>
              </a:rPr>
              <a:t>звільнення</a:t>
            </a:r>
            <a:r>
              <a:rPr lang="ru-RU" sz="2000" dirty="0">
                <a:solidFill>
                  <a:srgbClr val="FFFF00"/>
                </a:solidFill>
              </a:rPr>
              <a:t>.</a:t>
            </a:r>
          </a:p>
        </p:txBody>
      </p:sp>
      <p:pic>
        <p:nvPicPr>
          <p:cNvPr id="7" name="Объект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59632" y="2708920"/>
            <a:ext cx="6984776" cy="3960440"/>
          </a:xfrm>
          <a:prstGeom prst="rect">
            <a:avLst/>
          </a:prstGeom>
          <a:ln>
            <a:noFill/>
          </a:ln>
          <a:effectLst>
            <a:softEdge rad="112500"/>
          </a:effectLst>
        </p:spPr>
      </p:pic>
    </p:spTree>
    <p:extLst>
      <p:ext uri="{BB962C8B-B14F-4D97-AF65-F5344CB8AC3E}">
        <p14:creationId xmlns:p14="http://schemas.microsoft.com/office/powerpoint/2010/main" val="2433665039"/>
      </p:ext>
    </p:extLst>
  </p:cSld>
  <p:clrMapOvr>
    <a:masterClrMapping/>
  </p:clrMapOvr>
  <mc:AlternateContent xmlns:mc="http://schemas.openxmlformats.org/markup-compatibility/2006" xmlns:p14="http://schemas.microsoft.com/office/powerpoint/2010/main">
    <mc:Choice Requires="p14">
      <p:transition spd="slow" p14:dur="2000">
        <p14:ferris dir="l"/>
        <p:sndAc>
          <p:stSnd>
            <p:snd r:embed="rId2" name="hammer.wav"/>
          </p:stSnd>
        </p:sndAc>
      </p:transition>
    </mc:Choice>
    <mc:Fallback xmlns="">
      <p:transition spd="slow">
        <p:fade/>
        <p:sndAc>
          <p:stSnd>
            <p:snd r:embed="rId4" name="hammer.wav"/>
          </p:stSnd>
        </p:sndAc>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2924944"/>
          </a:xfrm>
        </p:spPr>
        <p:txBody>
          <a:bodyPr>
            <a:noAutofit/>
          </a:bodyPr>
          <a:lstStyle/>
          <a:p>
            <a:r>
              <a:rPr lang="ru-RU" sz="2400" dirty="0" smtClean="0"/>
              <a:t>Тарас </a:t>
            </a:r>
            <a:r>
              <a:rPr lang="ru-RU" sz="2400" dirty="0" err="1"/>
              <a:t>дуже</a:t>
            </a:r>
            <a:r>
              <a:rPr lang="ru-RU" sz="2400" dirty="0"/>
              <a:t> любив </a:t>
            </a:r>
            <a:r>
              <a:rPr lang="ru-RU" sz="2400" dirty="0" err="1"/>
              <a:t>своїх</a:t>
            </a:r>
            <a:r>
              <a:rPr lang="ru-RU" sz="2400" dirty="0"/>
              <a:t> </a:t>
            </a:r>
            <a:r>
              <a:rPr lang="ru-RU" sz="2400" dirty="0" err="1"/>
              <a:t>синів</a:t>
            </a:r>
            <a:r>
              <a:rPr lang="ru-RU" sz="2400" dirty="0"/>
              <a:t>, але </a:t>
            </a:r>
            <a:r>
              <a:rPr lang="ru-RU" sz="2400" dirty="0" err="1"/>
              <a:t>любов</a:t>
            </a:r>
            <a:r>
              <a:rPr lang="ru-RU" sz="2400" dirty="0"/>
              <a:t> до </a:t>
            </a:r>
            <a:r>
              <a:rPr lang="ru-RU" sz="2400" dirty="0" err="1"/>
              <a:t>батьківщини</a:t>
            </a:r>
            <a:r>
              <a:rPr lang="ru-RU" sz="2400" dirty="0"/>
              <a:t> і до </a:t>
            </a:r>
            <a:r>
              <a:rPr lang="ru-RU" sz="2400" dirty="0" err="1"/>
              <a:t>своїх</a:t>
            </a:r>
            <a:r>
              <a:rPr lang="ru-RU" sz="2400" dirty="0"/>
              <a:t> </a:t>
            </a:r>
            <a:r>
              <a:rPr lang="ru-RU" sz="2400" dirty="0" err="1"/>
              <a:t>товаришів</a:t>
            </a:r>
            <a:r>
              <a:rPr lang="ru-RU" sz="2400" dirty="0"/>
              <a:t> у </a:t>
            </a:r>
            <a:r>
              <a:rPr lang="ru-RU" sz="2400" dirty="0" err="1"/>
              <a:t>нього</a:t>
            </a:r>
            <a:r>
              <a:rPr lang="ru-RU" sz="2400" dirty="0"/>
              <a:t> </a:t>
            </a:r>
            <a:r>
              <a:rPr lang="ru-RU" sz="2400" dirty="0" err="1"/>
              <a:t>була</a:t>
            </a:r>
            <a:r>
              <a:rPr lang="ru-RU" sz="2400" dirty="0"/>
              <a:t> </a:t>
            </a:r>
            <a:r>
              <a:rPr lang="ru-RU" sz="2400" dirty="0" err="1"/>
              <a:t>сильніше</a:t>
            </a:r>
            <a:r>
              <a:rPr lang="ru-RU" sz="2400" dirty="0"/>
              <a:t> </a:t>
            </a:r>
            <a:r>
              <a:rPr lang="ru-RU" sz="2400" dirty="0" err="1"/>
              <a:t>всіх</a:t>
            </a:r>
            <a:r>
              <a:rPr lang="ru-RU" sz="2400" dirty="0"/>
              <a:t> </a:t>
            </a:r>
            <a:r>
              <a:rPr lang="ru-RU" sz="2400" dirty="0" err="1"/>
              <a:t>інших</a:t>
            </a:r>
            <a:r>
              <a:rPr lang="ru-RU" sz="2400" dirty="0"/>
              <a:t> </a:t>
            </a:r>
            <a:r>
              <a:rPr lang="ru-RU" sz="2400" dirty="0" err="1"/>
              <a:t>уподобань</a:t>
            </a:r>
            <a:r>
              <a:rPr lang="ru-RU" sz="2400" dirty="0"/>
              <a:t>. </a:t>
            </a:r>
            <a:r>
              <a:rPr lang="ru-RU" sz="2400" dirty="0" err="1"/>
              <a:t>Він</a:t>
            </a:r>
            <a:r>
              <a:rPr lang="ru-RU" sz="2400" dirty="0"/>
              <a:t> не </a:t>
            </a:r>
            <a:r>
              <a:rPr lang="ru-RU" sz="2400" dirty="0" err="1"/>
              <a:t>може</a:t>
            </a:r>
            <a:r>
              <a:rPr lang="ru-RU" sz="2400" dirty="0"/>
              <a:t> </a:t>
            </a:r>
            <a:r>
              <a:rPr lang="ru-RU" sz="2400" dirty="0" err="1"/>
              <a:t>пробачити</a:t>
            </a:r>
            <a:r>
              <a:rPr lang="ru-RU" sz="2400" dirty="0"/>
              <a:t> </a:t>
            </a:r>
            <a:r>
              <a:rPr lang="ru-RU" sz="2400" dirty="0" err="1"/>
              <a:t>зрадника</a:t>
            </a:r>
            <a:r>
              <a:rPr lang="ru-RU" sz="2400" dirty="0"/>
              <a:t>, </a:t>
            </a:r>
            <a:r>
              <a:rPr lang="ru-RU" sz="2400" dirty="0" err="1"/>
              <a:t>навіть</a:t>
            </a:r>
            <a:r>
              <a:rPr lang="ru-RU" sz="2400" dirty="0"/>
              <a:t> </a:t>
            </a:r>
            <a:r>
              <a:rPr lang="ru-RU" sz="2400" dirty="0" err="1"/>
              <a:t>якщо</a:t>
            </a:r>
            <a:r>
              <a:rPr lang="ru-RU" sz="2400" dirty="0"/>
              <a:t> </a:t>
            </a:r>
            <a:r>
              <a:rPr lang="ru-RU" sz="2400" dirty="0" err="1"/>
              <a:t>зрадник</a:t>
            </a:r>
            <a:r>
              <a:rPr lang="ru-RU" sz="2400" dirty="0"/>
              <a:t> - </a:t>
            </a:r>
            <a:r>
              <a:rPr lang="ru-RU" sz="2400" dirty="0" err="1"/>
              <a:t>його</a:t>
            </a:r>
            <a:r>
              <a:rPr lang="ru-RU" sz="2400" dirty="0"/>
              <a:t> </a:t>
            </a:r>
            <a:r>
              <a:rPr lang="ru-RU" sz="2400" dirty="0" err="1"/>
              <a:t>син</a:t>
            </a:r>
            <a:r>
              <a:rPr lang="ru-RU" sz="2400" dirty="0"/>
              <a:t>. «Так </a:t>
            </a:r>
            <a:r>
              <a:rPr lang="ru-RU" sz="2400" dirty="0" err="1"/>
              <a:t>продати</a:t>
            </a:r>
            <a:r>
              <a:rPr lang="ru-RU" sz="2400" dirty="0"/>
              <a:t>? </a:t>
            </a:r>
            <a:r>
              <a:rPr lang="ru-RU" sz="2400" dirty="0" err="1"/>
              <a:t>продати</a:t>
            </a:r>
            <a:r>
              <a:rPr lang="ru-RU" sz="2400" dirty="0"/>
              <a:t> </a:t>
            </a:r>
            <a:r>
              <a:rPr lang="ru-RU" sz="2400" dirty="0" err="1"/>
              <a:t>віру</a:t>
            </a:r>
            <a:r>
              <a:rPr lang="ru-RU" sz="2400" dirty="0"/>
              <a:t>? </a:t>
            </a:r>
            <a:r>
              <a:rPr lang="ru-RU" sz="2400" dirty="0" err="1"/>
              <a:t>продати</a:t>
            </a:r>
            <a:r>
              <a:rPr lang="ru-RU" sz="2400" dirty="0"/>
              <a:t> </a:t>
            </a:r>
            <a:r>
              <a:rPr lang="ru-RU" sz="2400" dirty="0" err="1"/>
              <a:t>своїх</a:t>
            </a:r>
            <a:r>
              <a:rPr lang="ru-RU" sz="2400" dirty="0"/>
              <a:t>? »- </a:t>
            </a:r>
            <a:r>
              <a:rPr lang="ru-RU" sz="2400" dirty="0" err="1"/>
              <a:t>каже</a:t>
            </a:r>
            <a:r>
              <a:rPr lang="ru-RU" sz="2400" dirty="0"/>
              <a:t> </a:t>
            </a:r>
            <a:r>
              <a:rPr lang="ru-RU" sz="2400" dirty="0" err="1"/>
              <a:t>він</a:t>
            </a:r>
            <a:r>
              <a:rPr lang="ru-RU" sz="2400" dirty="0"/>
              <a:t> </a:t>
            </a:r>
            <a:r>
              <a:rPr lang="ru-RU" sz="2400" dirty="0" err="1"/>
              <a:t>своєму</a:t>
            </a:r>
            <a:r>
              <a:rPr lang="ru-RU" sz="2400" dirty="0"/>
              <a:t> </a:t>
            </a:r>
            <a:r>
              <a:rPr lang="ru-RU" sz="2400" dirty="0" err="1"/>
              <a:t>молодшому</a:t>
            </a:r>
            <a:r>
              <a:rPr lang="ru-RU" sz="2400" dirty="0"/>
              <a:t> </a:t>
            </a:r>
            <a:r>
              <a:rPr lang="ru-RU" sz="2400" dirty="0" err="1"/>
              <a:t>синові</a:t>
            </a:r>
            <a:r>
              <a:rPr lang="ru-RU" sz="2400" dirty="0"/>
              <a:t> </a:t>
            </a:r>
            <a:r>
              <a:rPr lang="ru-RU" sz="2400" dirty="0" err="1"/>
              <a:t>Андрієві</a:t>
            </a:r>
            <a:r>
              <a:rPr lang="ru-RU" sz="2400" dirty="0"/>
              <a:t>, переметнувшись до </a:t>
            </a:r>
            <a:r>
              <a:rPr lang="ru-RU" sz="2400" dirty="0" err="1"/>
              <a:t>ляхів</a:t>
            </a:r>
            <a:r>
              <a:rPr lang="ru-RU" sz="2400" dirty="0"/>
              <a:t>. «Я тебе породив, я тебе і </a:t>
            </a:r>
            <a:r>
              <a:rPr lang="ru-RU" sz="2400" dirty="0" err="1"/>
              <a:t>вб'ю</a:t>
            </a:r>
            <a:r>
              <a:rPr lang="ru-RU" sz="2400" dirty="0"/>
              <a:t>!»</a:t>
            </a:r>
          </a:p>
        </p:txBody>
      </p:sp>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27584" y="2814633"/>
            <a:ext cx="7272808" cy="4052888"/>
          </a:xfrm>
          <a:prstGeom prst="rect">
            <a:avLst/>
          </a:prstGeom>
          <a:ln>
            <a:noFill/>
          </a:ln>
          <a:effectLst>
            <a:softEdge rad="112500"/>
          </a:effectLst>
        </p:spPr>
      </p:pic>
    </p:spTree>
    <p:extLst>
      <p:ext uri="{BB962C8B-B14F-4D97-AF65-F5344CB8AC3E}">
        <p14:creationId xmlns:p14="http://schemas.microsoft.com/office/powerpoint/2010/main" val="3537251003"/>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2" name="hammer.wav"/>
          </p:stSnd>
        </p:sndAc>
      </p:transition>
    </mc:Choice>
    <mc:Fallback xmlns="">
      <p:transition spd="slow">
        <p:fade/>
        <p:sndAc>
          <p:stSnd>
            <p:snd r:embed="rId4" name="hammer.wav"/>
          </p:stSnd>
        </p:sndAc>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noAutofit/>
          </a:bodyPr>
          <a:lstStyle/>
          <a:p>
            <a:pPr algn="ctr"/>
            <a:r>
              <a:rPr lang="uk-UA" sz="9600" dirty="0" smtClean="0">
                <a:solidFill>
                  <a:srgbClr val="FFFF00"/>
                </a:solidFill>
              </a:rPr>
              <a:t>Остап</a:t>
            </a:r>
            <a:endParaRPr lang="ru-RU" sz="9600" dirty="0">
              <a:solidFill>
                <a:srgbClr val="FFFF00"/>
              </a:solidFill>
            </a:endParaRPr>
          </a:p>
        </p:txBody>
      </p:sp>
      <p:pic>
        <p:nvPicPr>
          <p:cNvPr id="8" name="Объект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99592" y="2132856"/>
            <a:ext cx="7560840" cy="4536503"/>
          </a:xfrm>
          <a:prstGeom prst="rect">
            <a:avLst/>
          </a:prstGeom>
          <a:ln>
            <a:noFill/>
          </a:ln>
          <a:effectLst>
            <a:softEdge rad="112500"/>
          </a:effectLst>
        </p:spPr>
      </p:pic>
    </p:spTree>
    <p:extLst>
      <p:ext uri="{BB962C8B-B14F-4D97-AF65-F5344CB8AC3E}">
        <p14:creationId xmlns:p14="http://schemas.microsoft.com/office/powerpoint/2010/main" val="479371618"/>
      </p:ext>
    </p:extLst>
  </p:cSld>
  <p:clrMapOvr>
    <a:masterClrMapping/>
  </p:clrMapOvr>
  <mc:AlternateContent xmlns:mc="http://schemas.openxmlformats.org/markup-compatibility/2006" xmlns:p14="http://schemas.microsoft.com/office/powerpoint/2010/main">
    <mc:Choice Requires="p14">
      <p:transition spd="slow" p14:dur="1100">
        <p14:switch dir="r"/>
        <p:sndAc>
          <p:stSnd>
            <p:snd r:embed="rId2" name="hammer.wav"/>
          </p:stSnd>
        </p:sndAc>
      </p:transition>
    </mc:Choice>
    <mc:Fallback xmlns="">
      <p:transition spd="slow">
        <p:fade/>
        <p:sndAc>
          <p:stSnd>
            <p:snd r:embed="rId4" name="hammer.wav"/>
          </p:stSnd>
        </p:sndAc>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457200" y="0"/>
            <a:ext cx="8229600" cy="2276872"/>
          </a:xfrm>
        </p:spPr>
        <p:txBody>
          <a:bodyPr>
            <a:noAutofit/>
          </a:bodyPr>
          <a:lstStyle/>
          <a:p>
            <a:r>
              <a:rPr lang="ru-RU" sz="2000" dirty="0" smtClean="0"/>
              <a:t/>
            </a:r>
            <a:br>
              <a:rPr lang="ru-RU" sz="2000" dirty="0" smtClean="0"/>
            </a:br>
            <a:r>
              <a:rPr lang="ru-RU" sz="2000" dirty="0" smtClean="0"/>
              <a:t>Старший </a:t>
            </a:r>
            <a:r>
              <a:rPr lang="ru-RU" sz="2000" dirty="0" err="1"/>
              <a:t>син</a:t>
            </a:r>
            <a:r>
              <a:rPr lang="ru-RU" sz="2000" dirty="0"/>
              <a:t> Тараса Остап характером </a:t>
            </a:r>
            <a:r>
              <a:rPr lang="ru-RU" sz="2000" dirty="0" err="1"/>
              <a:t>був</a:t>
            </a:r>
            <a:r>
              <a:rPr lang="ru-RU" sz="2000" dirty="0"/>
              <a:t> схожий на батька. </a:t>
            </a:r>
            <a:r>
              <a:rPr lang="ru-RU" sz="2000" dirty="0" err="1"/>
              <a:t>Він</a:t>
            </a:r>
            <a:r>
              <a:rPr lang="ru-RU" sz="2000" dirty="0"/>
              <a:t> хоробро </a:t>
            </a:r>
            <a:r>
              <a:rPr lang="ru-RU" sz="2000" dirty="0" err="1"/>
              <a:t>бився</a:t>
            </a:r>
            <a:r>
              <a:rPr lang="ru-RU" sz="2000" dirty="0"/>
              <a:t> і проявив </a:t>
            </a:r>
            <a:r>
              <a:rPr lang="ru-RU" sz="2000" dirty="0" err="1"/>
              <a:t>високу</a:t>
            </a:r>
            <a:r>
              <a:rPr lang="ru-RU" sz="2000" dirty="0"/>
              <a:t> </a:t>
            </a:r>
            <a:r>
              <a:rPr lang="ru-RU" sz="2000" dirty="0" err="1"/>
              <a:t>мужність</a:t>
            </a:r>
            <a:r>
              <a:rPr lang="ru-RU" sz="2000" dirty="0"/>
              <a:t> </a:t>
            </a:r>
            <a:r>
              <a:rPr lang="ru-RU" sz="2000" dirty="0" err="1"/>
              <a:t>під</a:t>
            </a:r>
            <a:r>
              <a:rPr lang="ru-RU" sz="2000" dirty="0"/>
              <a:t> час </a:t>
            </a:r>
            <a:r>
              <a:rPr lang="ru-RU" sz="2000" dirty="0" err="1"/>
              <a:t>страти</a:t>
            </a:r>
            <a:r>
              <a:rPr lang="ru-RU" sz="2000" dirty="0"/>
              <a:t>. «Остап </a:t>
            </a:r>
            <a:r>
              <a:rPr lang="ru-RU" sz="2000" dirty="0" err="1"/>
              <a:t>виносив</a:t>
            </a:r>
            <a:r>
              <a:rPr lang="ru-RU" sz="2000" dirty="0"/>
              <a:t> </a:t>
            </a:r>
            <a:r>
              <a:rPr lang="ru-RU" sz="2000" dirty="0" err="1"/>
              <a:t>терзання</a:t>
            </a:r>
            <a:r>
              <a:rPr lang="ru-RU" sz="2000" dirty="0"/>
              <a:t> і </a:t>
            </a:r>
            <a:r>
              <a:rPr lang="ru-RU" sz="2000" dirty="0" err="1"/>
              <a:t>катування</a:t>
            </a:r>
            <a:r>
              <a:rPr lang="ru-RU" sz="2000" dirty="0"/>
              <a:t>, як </a:t>
            </a:r>
            <a:r>
              <a:rPr lang="ru-RU" sz="2000" dirty="0" err="1"/>
              <a:t>велетень</a:t>
            </a:r>
            <a:r>
              <a:rPr lang="ru-RU" sz="2000" dirty="0"/>
              <a:t> ... - </a:t>
            </a:r>
            <a:r>
              <a:rPr lang="ru-RU" sz="2000" dirty="0" err="1"/>
              <a:t>ніщо</a:t>
            </a:r>
            <a:r>
              <a:rPr lang="ru-RU" sz="2000" dirty="0"/>
              <a:t>, схоже на </a:t>
            </a:r>
            <a:r>
              <a:rPr lang="ru-RU" sz="2000" dirty="0" err="1"/>
              <a:t>стогін</a:t>
            </a:r>
            <a:r>
              <a:rPr lang="ru-RU" sz="2000" dirty="0"/>
              <a:t>, не </a:t>
            </a:r>
            <a:r>
              <a:rPr lang="ru-RU" sz="2000" dirty="0" err="1"/>
              <a:t>вирвалося</a:t>
            </a:r>
            <a:r>
              <a:rPr lang="ru-RU" sz="2000" dirty="0"/>
              <a:t> з уст </a:t>
            </a:r>
            <a:r>
              <a:rPr lang="ru-RU" sz="2000" dirty="0" err="1"/>
              <a:t>його</a:t>
            </a:r>
            <a:r>
              <a:rPr lang="ru-RU" sz="2000" dirty="0"/>
              <a:t>, не </a:t>
            </a:r>
            <a:r>
              <a:rPr lang="ru-RU" sz="2000" dirty="0" err="1"/>
              <a:t>здригнулося</a:t>
            </a:r>
            <a:r>
              <a:rPr lang="ru-RU" sz="2000" dirty="0"/>
              <a:t> </a:t>
            </a:r>
            <a:r>
              <a:rPr lang="ru-RU" sz="2000" dirty="0" err="1"/>
              <a:t>обличчя</a:t>
            </a:r>
            <a:r>
              <a:rPr lang="ru-RU" sz="2000" dirty="0"/>
              <a:t> </a:t>
            </a:r>
            <a:r>
              <a:rPr lang="ru-RU" sz="2000" dirty="0" err="1"/>
              <a:t>його</a:t>
            </a:r>
            <a:r>
              <a:rPr lang="ru-RU" sz="2000" dirty="0"/>
              <a:t>.» </a:t>
            </a:r>
            <a:r>
              <a:rPr lang="ru-RU" sz="2000" dirty="0" err="1"/>
              <a:t>Він</a:t>
            </a:r>
            <a:r>
              <a:rPr lang="ru-RU" sz="2000" dirty="0"/>
              <a:t> </a:t>
            </a:r>
            <a:r>
              <a:rPr lang="ru-RU" sz="2000" dirty="0" err="1"/>
              <a:t>хотів</a:t>
            </a:r>
            <a:r>
              <a:rPr lang="ru-RU" sz="2000" dirty="0"/>
              <a:t> </a:t>
            </a:r>
            <a:r>
              <a:rPr lang="ru-RU" sz="2000" dirty="0" err="1"/>
              <a:t>гідно</a:t>
            </a:r>
            <a:r>
              <a:rPr lang="ru-RU" sz="2000" dirty="0"/>
              <a:t> </a:t>
            </a:r>
            <a:r>
              <a:rPr lang="ru-RU" sz="2000" dirty="0" err="1"/>
              <a:t>загинути</a:t>
            </a:r>
            <a:r>
              <a:rPr lang="ru-RU" sz="2000" dirty="0"/>
              <a:t> за </a:t>
            </a:r>
            <a:r>
              <a:rPr lang="ru-RU" sz="2000" dirty="0" err="1"/>
              <a:t>батьківщину</a:t>
            </a:r>
            <a:r>
              <a:rPr lang="ru-RU" sz="2000" dirty="0"/>
              <a:t>, за </a:t>
            </a:r>
            <a:r>
              <a:rPr lang="ru-RU" sz="2000" dirty="0" err="1"/>
              <a:t>віру</a:t>
            </a:r>
            <a:r>
              <a:rPr lang="ru-RU" sz="2000" dirty="0"/>
              <a:t> і закликав до </a:t>
            </a:r>
            <a:r>
              <a:rPr lang="ru-RU" sz="2000" dirty="0" err="1"/>
              <a:t>цього</a:t>
            </a:r>
            <a:r>
              <a:rPr lang="ru-RU" sz="2000" dirty="0"/>
              <a:t> </a:t>
            </a:r>
            <a:r>
              <a:rPr lang="ru-RU" sz="2000" dirty="0" err="1"/>
              <a:t>своїх</a:t>
            </a:r>
            <a:r>
              <a:rPr lang="ru-RU" sz="2000" dirty="0"/>
              <a:t> </a:t>
            </a:r>
            <a:r>
              <a:rPr lang="ru-RU" sz="2000" dirty="0" err="1"/>
              <a:t>товаришів</a:t>
            </a:r>
            <a:r>
              <a:rPr lang="ru-RU" sz="2000" dirty="0"/>
              <a:t>.</a:t>
            </a:r>
          </a:p>
        </p:txBody>
      </p:sp>
      <p:pic>
        <p:nvPicPr>
          <p:cNvPr id="12" name="Объект 11"/>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67544" y="2420888"/>
            <a:ext cx="3960440" cy="4051300"/>
          </a:xfrm>
          <a:prstGeom prst="rect">
            <a:avLst/>
          </a:prstGeom>
          <a:ln>
            <a:noFill/>
          </a:ln>
          <a:effectLst>
            <a:softEdge rad="112500"/>
          </a:effectLst>
        </p:spPr>
      </p:pic>
      <p:pic>
        <p:nvPicPr>
          <p:cNvPr id="13" name="Объект 12"/>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499992" y="2348880"/>
            <a:ext cx="4248472" cy="4032448"/>
          </a:xfrm>
          <a:prstGeom prst="rect">
            <a:avLst/>
          </a:prstGeom>
          <a:ln>
            <a:noFill/>
          </a:ln>
          <a:effectLst>
            <a:softEdge rad="112500"/>
          </a:effectLst>
        </p:spPr>
      </p:pic>
    </p:spTree>
    <p:extLst>
      <p:ext uri="{BB962C8B-B14F-4D97-AF65-F5344CB8AC3E}">
        <p14:creationId xmlns:p14="http://schemas.microsoft.com/office/powerpoint/2010/main" val="1195793110"/>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hammer.wav"/>
          </p:stSnd>
        </p:sndAc>
      </p:transition>
    </mc:Choice>
    <mc:Fallback xmlns="">
      <p:transition spd="slow">
        <p:fade/>
        <p:sndAc>
          <p:stSnd>
            <p:snd r:embed="rId5" name="hammer.wav"/>
          </p:stSnd>
        </p:sndAc>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67544" y="0"/>
            <a:ext cx="3008313" cy="1484784"/>
          </a:xfrm>
        </p:spPr>
        <p:txBody>
          <a:bodyPr>
            <a:noAutofit/>
          </a:bodyPr>
          <a:lstStyle/>
          <a:p>
            <a:r>
              <a:rPr lang="uk-UA" sz="2800" u="sng" dirty="0" smtClean="0"/>
              <a:t>Яким я уявляю Тараса Бульбу</a:t>
            </a:r>
            <a:endParaRPr lang="ru-RU" sz="2800" u="sng" dirty="0"/>
          </a:p>
        </p:txBody>
      </p:sp>
      <p:pic>
        <p:nvPicPr>
          <p:cNvPr id="8" name="Объект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55976" y="620688"/>
            <a:ext cx="4061221" cy="5414962"/>
          </a:xfrm>
          <a:prstGeom prst="rect">
            <a:avLst/>
          </a:prstGeom>
          <a:ln>
            <a:noFill/>
          </a:ln>
          <a:effectLst>
            <a:softEdge rad="112500"/>
          </a:effectLst>
        </p:spPr>
      </p:pic>
      <p:sp>
        <p:nvSpPr>
          <p:cNvPr id="7" name="Текст 6"/>
          <p:cNvSpPr>
            <a:spLocks noGrp="1"/>
          </p:cNvSpPr>
          <p:nvPr>
            <p:ph type="body" sz="half" idx="2"/>
          </p:nvPr>
        </p:nvSpPr>
        <p:spPr>
          <a:xfrm>
            <a:off x="107504" y="1484784"/>
            <a:ext cx="3384376" cy="5373216"/>
          </a:xfrm>
        </p:spPr>
        <p:txBody>
          <a:bodyPr>
            <a:normAutofit fontScale="92500" lnSpcReduction="10000"/>
          </a:bodyPr>
          <a:lstStyle/>
          <a:p>
            <a:r>
              <a:rPr lang="ru-RU" sz="1600" dirty="0">
                <a:solidFill>
                  <a:srgbClr val="92D050"/>
                </a:solidFill>
              </a:rPr>
              <a:t>Тарас Бульба - </a:t>
            </a:r>
            <a:r>
              <a:rPr lang="ru-RU" sz="1600" dirty="0" err="1">
                <a:solidFill>
                  <a:srgbClr val="92D050"/>
                </a:solidFill>
              </a:rPr>
              <a:t>це</a:t>
            </a:r>
            <a:r>
              <a:rPr lang="ru-RU" sz="1600" dirty="0">
                <a:solidFill>
                  <a:srgbClr val="92D050"/>
                </a:solidFill>
              </a:rPr>
              <a:t> </a:t>
            </a:r>
            <a:r>
              <a:rPr lang="ru-RU" sz="1600" dirty="0" err="1">
                <a:solidFill>
                  <a:srgbClr val="92D050"/>
                </a:solidFill>
              </a:rPr>
              <a:t>мудрий</a:t>
            </a:r>
            <a:r>
              <a:rPr lang="ru-RU" sz="1600" dirty="0">
                <a:solidFill>
                  <a:srgbClr val="92D050"/>
                </a:solidFill>
              </a:rPr>
              <a:t> і </a:t>
            </a:r>
            <a:r>
              <a:rPr lang="ru-RU" sz="1600" dirty="0" err="1">
                <a:solidFill>
                  <a:srgbClr val="92D050"/>
                </a:solidFill>
              </a:rPr>
              <a:t>досвідчений</a:t>
            </a:r>
            <a:r>
              <a:rPr lang="ru-RU" sz="1600" dirty="0">
                <a:solidFill>
                  <a:srgbClr val="92D050"/>
                </a:solidFill>
              </a:rPr>
              <a:t> </a:t>
            </a:r>
            <a:r>
              <a:rPr lang="ru-RU" sz="1600" dirty="0" err="1">
                <a:solidFill>
                  <a:srgbClr val="92D050"/>
                </a:solidFill>
              </a:rPr>
              <a:t>ватажок</a:t>
            </a:r>
            <a:r>
              <a:rPr lang="ru-RU" sz="1600" dirty="0">
                <a:solidFill>
                  <a:srgbClr val="92D050"/>
                </a:solidFill>
              </a:rPr>
              <a:t> </a:t>
            </a:r>
            <a:r>
              <a:rPr lang="ru-RU" sz="1600" dirty="0" err="1">
                <a:solidFill>
                  <a:srgbClr val="92D050"/>
                </a:solidFill>
              </a:rPr>
              <a:t>козацького</a:t>
            </a:r>
            <a:r>
              <a:rPr lang="ru-RU" sz="1600" dirty="0">
                <a:solidFill>
                  <a:srgbClr val="92D050"/>
                </a:solidFill>
              </a:rPr>
              <a:t> </a:t>
            </a:r>
            <a:r>
              <a:rPr lang="ru-RU" sz="1600" dirty="0" err="1">
                <a:solidFill>
                  <a:srgbClr val="92D050"/>
                </a:solidFill>
              </a:rPr>
              <a:t>війська.Людина</a:t>
            </a:r>
            <a:r>
              <a:rPr lang="ru-RU" sz="1600" dirty="0">
                <a:solidFill>
                  <a:srgbClr val="92D050"/>
                </a:solidFill>
              </a:rPr>
              <a:t> </a:t>
            </a:r>
            <a:r>
              <a:rPr lang="ru-RU" sz="1600" dirty="0" err="1">
                <a:solidFill>
                  <a:srgbClr val="92D050"/>
                </a:solidFill>
              </a:rPr>
              <a:t>величезної</a:t>
            </a:r>
            <a:r>
              <a:rPr lang="ru-RU" sz="1600" dirty="0">
                <a:solidFill>
                  <a:srgbClr val="92D050"/>
                </a:solidFill>
              </a:rPr>
              <a:t> </a:t>
            </a:r>
            <a:r>
              <a:rPr lang="ru-RU" sz="1600" dirty="0" err="1">
                <a:solidFill>
                  <a:srgbClr val="92D050"/>
                </a:solidFill>
              </a:rPr>
              <a:t>волі</a:t>
            </a:r>
            <a:r>
              <a:rPr lang="ru-RU" sz="1600" dirty="0">
                <a:solidFill>
                  <a:srgbClr val="92D050"/>
                </a:solidFill>
              </a:rPr>
              <a:t> і </a:t>
            </a:r>
            <a:r>
              <a:rPr lang="ru-RU" sz="1600" dirty="0" err="1">
                <a:solidFill>
                  <a:srgbClr val="92D050"/>
                </a:solidFill>
              </a:rPr>
              <a:t>незвичайного</a:t>
            </a:r>
            <a:r>
              <a:rPr lang="ru-RU" sz="1600" dirty="0">
                <a:solidFill>
                  <a:srgbClr val="92D050"/>
                </a:solidFill>
              </a:rPr>
              <a:t> природного </a:t>
            </a:r>
            <a:r>
              <a:rPr lang="ru-RU" sz="1600" dirty="0" err="1">
                <a:solidFill>
                  <a:srgbClr val="92D050"/>
                </a:solidFill>
              </a:rPr>
              <a:t>розуму</a:t>
            </a:r>
            <a:r>
              <a:rPr lang="ru-RU" sz="1600" dirty="0">
                <a:solidFill>
                  <a:srgbClr val="92D050"/>
                </a:solidFill>
              </a:rPr>
              <a:t>, </a:t>
            </a:r>
            <a:r>
              <a:rPr lang="ru-RU" sz="1600" dirty="0" err="1">
                <a:solidFill>
                  <a:srgbClr val="92D050"/>
                </a:solidFill>
              </a:rPr>
              <a:t>зворушливо</a:t>
            </a:r>
            <a:r>
              <a:rPr lang="ru-RU" sz="1600" dirty="0">
                <a:solidFill>
                  <a:srgbClr val="92D050"/>
                </a:solidFill>
              </a:rPr>
              <a:t> </a:t>
            </a:r>
            <a:r>
              <a:rPr lang="ru-RU" sz="1600" dirty="0" err="1">
                <a:solidFill>
                  <a:srgbClr val="92D050"/>
                </a:solidFill>
              </a:rPr>
              <a:t>ніжний</a:t>
            </a:r>
            <a:r>
              <a:rPr lang="ru-RU" sz="1600" dirty="0">
                <a:solidFill>
                  <a:srgbClr val="92D050"/>
                </a:solidFill>
              </a:rPr>
              <a:t> до </a:t>
            </a:r>
            <a:r>
              <a:rPr lang="ru-RU" sz="1600" dirty="0" err="1">
                <a:solidFill>
                  <a:srgbClr val="92D050"/>
                </a:solidFill>
              </a:rPr>
              <a:t>товаришів</a:t>
            </a:r>
            <a:r>
              <a:rPr lang="ru-RU" sz="1600" dirty="0">
                <a:solidFill>
                  <a:srgbClr val="92D050"/>
                </a:solidFill>
              </a:rPr>
              <a:t> і </a:t>
            </a:r>
            <a:r>
              <a:rPr lang="ru-RU" sz="1600" dirty="0" err="1">
                <a:solidFill>
                  <a:srgbClr val="92D050"/>
                </a:solidFill>
              </a:rPr>
              <a:t>нещадний</a:t>
            </a:r>
            <a:r>
              <a:rPr lang="ru-RU" sz="1600" dirty="0">
                <a:solidFill>
                  <a:srgbClr val="92D050"/>
                </a:solidFill>
              </a:rPr>
              <a:t> до ворога .. </a:t>
            </a:r>
            <a:r>
              <a:rPr lang="ru-RU" sz="1600" dirty="0" err="1">
                <a:solidFill>
                  <a:srgbClr val="92D050"/>
                </a:solidFill>
              </a:rPr>
              <a:t>Він</a:t>
            </a:r>
            <a:r>
              <a:rPr lang="ru-RU" sz="1600" dirty="0">
                <a:solidFill>
                  <a:srgbClr val="92D050"/>
                </a:solidFill>
              </a:rPr>
              <a:t> </a:t>
            </a:r>
            <a:r>
              <a:rPr lang="ru-RU" sz="1600" dirty="0" err="1">
                <a:solidFill>
                  <a:srgbClr val="92D050"/>
                </a:solidFill>
              </a:rPr>
              <a:t>карає</a:t>
            </a:r>
            <a:r>
              <a:rPr lang="ru-RU" sz="1600" dirty="0">
                <a:solidFill>
                  <a:srgbClr val="92D050"/>
                </a:solidFill>
              </a:rPr>
              <a:t> </a:t>
            </a:r>
            <a:r>
              <a:rPr lang="ru-RU" sz="1600" dirty="0" err="1">
                <a:solidFill>
                  <a:srgbClr val="92D050"/>
                </a:solidFill>
              </a:rPr>
              <a:t>польських</a:t>
            </a:r>
            <a:r>
              <a:rPr lang="ru-RU" sz="1600" dirty="0">
                <a:solidFill>
                  <a:srgbClr val="92D050"/>
                </a:solidFill>
              </a:rPr>
              <a:t> </a:t>
            </a:r>
            <a:r>
              <a:rPr lang="ru-RU" sz="1600" dirty="0" err="1">
                <a:solidFill>
                  <a:srgbClr val="92D050"/>
                </a:solidFill>
              </a:rPr>
              <a:t>магнатів</a:t>
            </a:r>
            <a:r>
              <a:rPr lang="ru-RU" sz="1600" dirty="0">
                <a:solidFill>
                  <a:srgbClr val="92D050"/>
                </a:solidFill>
              </a:rPr>
              <a:t> і </a:t>
            </a:r>
            <a:r>
              <a:rPr lang="ru-RU" sz="1600" dirty="0" err="1">
                <a:solidFill>
                  <a:srgbClr val="92D050"/>
                </a:solidFill>
              </a:rPr>
              <a:t>захищає</a:t>
            </a:r>
            <a:r>
              <a:rPr lang="ru-RU" sz="1600" dirty="0">
                <a:solidFill>
                  <a:srgbClr val="92D050"/>
                </a:solidFill>
              </a:rPr>
              <a:t> </a:t>
            </a:r>
            <a:r>
              <a:rPr lang="ru-RU" sz="1600" dirty="0" err="1">
                <a:solidFill>
                  <a:srgbClr val="92D050"/>
                </a:solidFill>
              </a:rPr>
              <a:t>пригноблених</a:t>
            </a:r>
            <a:r>
              <a:rPr lang="ru-RU" sz="1600" dirty="0">
                <a:solidFill>
                  <a:srgbClr val="92D050"/>
                </a:solidFill>
              </a:rPr>
              <a:t> і </a:t>
            </a:r>
            <a:r>
              <a:rPr lang="ru-RU" sz="1600" dirty="0" err="1">
                <a:solidFill>
                  <a:srgbClr val="92D050"/>
                </a:solidFill>
              </a:rPr>
              <a:t>обездоленних.Суровий</a:t>
            </a:r>
            <a:r>
              <a:rPr lang="ru-RU" sz="1600" dirty="0">
                <a:solidFill>
                  <a:srgbClr val="92D050"/>
                </a:solidFill>
              </a:rPr>
              <a:t> і </a:t>
            </a:r>
            <a:r>
              <a:rPr lang="ru-RU" sz="1600" dirty="0" err="1">
                <a:solidFill>
                  <a:srgbClr val="92D050"/>
                </a:solidFill>
              </a:rPr>
              <a:t>непохитний</a:t>
            </a:r>
            <a:r>
              <a:rPr lang="ru-RU" sz="1600" dirty="0">
                <a:solidFill>
                  <a:srgbClr val="92D050"/>
                </a:solidFill>
              </a:rPr>
              <a:t> Тарас Бульба </a:t>
            </a:r>
            <a:r>
              <a:rPr lang="ru-RU" sz="1600" dirty="0" err="1">
                <a:solidFill>
                  <a:srgbClr val="92D050"/>
                </a:solidFill>
              </a:rPr>
              <a:t>веде</a:t>
            </a:r>
            <a:r>
              <a:rPr lang="ru-RU" sz="1600" dirty="0">
                <a:solidFill>
                  <a:srgbClr val="92D050"/>
                </a:solidFill>
              </a:rPr>
              <a:t> </a:t>
            </a:r>
            <a:r>
              <a:rPr lang="ru-RU" sz="1600" dirty="0" err="1">
                <a:solidFill>
                  <a:srgbClr val="92D050"/>
                </a:solidFill>
              </a:rPr>
              <a:t>життя</a:t>
            </a:r>
            <a:r>
              <a:rPr lang="ru-RU" sz="1600" dirty="0">
                <a:solidFill>
                  <a:srgbClr val="92D050"/>
                </a:solidFill>
              </a:rPr>
              <a:t>, </a:t>
            </a:r>
            <a:r>
              <a:rPr lang="ru-RU" sz="1600" dirty="0" err="1">
                <a:solidFill>
                  <a:srgbClr val="92D050"/>
                </a:solidFill>
              </a:rPr>
              <a:t>повне</a:t>
            </a:r>
            <a:r>
              <a:rPr lang="ru-RU" sz="1600" dirty="0">
                <a:solidFill>
                  <a:srgbClr val="92D050"/>
                </a:solidFill>
              </a:rPr>
              <a:t> </a:t>
            </a:r>
            <a:r>
              <a:rPr lang="ru-RU" sz="1600" dirty="0" err="1">
                <a:solidFill>
                  <a:srgbClr val="92D050"/>
                </a:solidFill>
              </a:rPr>
              <a:t>негараздів</a:t>
            </a:r>
            <a:r>
              <a:rPr lang="ru-RU" sz="1600" dirty="0">
                <a:solidFill>
                  <a:srgbClr val="92D050"/>
                </a:solidFill>
              </a:rPr>
              <a:t> і </a:t>
            </a:r>
            <a:r>
              <a:rPr lang="ru-RU" sz="1600" dirty="0" err="1">
                <a:solidFill>
                  <a:srgbClr val="92D050"/>
                </a:solidFill>
              </a:rPr>
              <a:t>небезпек.Насамперед</a:t>
            </a:r>
            <a:r>
              <a:rPr lang="ru-RU" sz="1600" dirty="0">
                <a:solidFill>
                  <a:srgbClr val="92D050"/>
                </a:solidFill>
              </a:rPr>
              <a:t> у </a:t>
            </a:r>
            <a:r>
              <a:rPr lang="ru-RU" sz="1600" dirty="0" err="1">
                <a:solidFill>
                  <a:srgbClr val="92D050"/>
                </a:solidFill>
              </a:rPr>
              <a:t>людинях</a:t>
            </a:r>
            <a:r>
              <a:rPr lang="ru-RU" sz="1600" dirty="0">
                <a:solidFill>
                  <a:srgbClr val="92D050"/>
                </a:solidFill>
              </a:rPr>
              <a:t> </a:t>
            </a:r>
            <a:r>
              <a:rPr lang="ru-RU" sz="1600" dirty="0" err="1">
                <a:solidFill>
                  <a:srgbClr val="92D050"/>
                </a:solidFill>
              </a:rPr>
              <a:t>він</a:t>
            </a:r>
            <a:r>
              <a:rPr lang="ru-RU" sz="1600" dirty="0">
                <a:solidFill>
                  <a:srgbClr val="92D050"/>
                </a:solidFill>
              </a:rPr>
              <a:t> </a:t>
            </a:r>
            <a:r>
              <a:rPr lang="ru-RU" sz="1600" dirty="0" err="1">
                <a:solidFill>
                  <a:srgbClr val="92D050"/>
                </a:solidFill>
              </a:rPr>
              <a:t>цінував</a:t>
            </a:r>
            <a:r>
              <a:rPr lang="ru-RU" sz="1600" dirty="0">
                <a:solidFill>
                  <a:srgbClr val="92D050"/>
                </a:solidFill>
              </a:rPr>
              <a:t> </a:t>
            </a:r>
            <a:r>
              <a:rPr lang="ru-RU" sz="1600" dirty="0" err="1">
                <a:solidFill>
                  <a:srgbClr val="92D050"/>
                </a:solidFill>
              </a:rPr>
              <a:t>мужність</a:t>
            </a:r>
            <a:r>
              <a:rPr lang="ru-RU" sz="1600" dirty="0">
                <a:solidFill>
                  <a:srgbClr val="92D050"/>
                </a:solidFill>
              </a:rPr>
              <a:t> и </a:t>
            </a:r>
            <a:r>
              <a:rPr lang="ru-RU" sz="1600" dirty="0" err="1">
                <a:solidFill>
                  <a:srgbClr val="92D050"/>
                </a:solidFill>
              </a:rPr>
              <a:t>відданість.На</a:t>
            </a:r>
            <a:r>
              <a:rPr lang="ru-RU" sz="1600" dirty="0">
                <a:solidFill>
                  <a:srgbClr val="92D050"/>
                </a:solidFill>
              </a:rPr>
              <a:t> мою </a:t>
            </a:r>
            <a:r>
              <a:rPr lang="ru-RU" sz="1600" dirty="0" err="1">
                <a:solidFill>
                  <a:srgbClr val="92D050"/>
                </a:solidFill>
              </a:rPr>
              <a:t>думку,він</a:t>
            </a:r>
            <a:r>
              <a:rPr lang="ru-RU" sz="1600" dirty="0">
                <a:solidFill>
                  <a:srgbClr val="92D050"/>
                </a:solidFill>
              </a:rPr>
              <a:t> </a:t>
            </a:r>
            <a:r>
              <a:rPr lang="ru-RU" sz="1600" dirty="0" err="1">
                <a:solidFill>
                  <a:srgbClr val="92D050"/>
                </a:solidFill>
              </a:rPr>
              <a:t>був</a:t>
            </a:r>
            <a:r>
              <a:rPr lang="ru-RU" sz="1600" dirty="0">
                <a:solidFill>
                  <a:srgbClr val="92D050"/>
                </a:solidFill>
              </a:rPr>
              <a:t> </a:t>
            </a:r>
            <a:r>
              <a:rPr lang="ru-RU" sz="1600" dirty="0" err="1">
                <a:solidFill>
                  <a:srgbClr val="92D050"/>
                </a:solidFill>
              </a:rPr>
              <a:t>середнього</a:t>
            </a:r>
            <a:r>
              <a:rPr lang="ru-RU" sz="1600" dirty="0">
                <a:solidFill>
                  <a:srgbClr val="92D050"/>
                </a:solidFill>
              </a:rPr>
              <a:t> </a:t>
            </a:r>
            <a:r>
              <a:rPr lang="ru-RU" sz="1600" dirty="0" err="1">
                <a:solidFill>
                  <a:srgbClr val="92D050"/>
                </a:solidFill>
              </a:rPr>
              <a:t>зросту</a:t>
            </a:r>
            <a:r>
              <a:rPr lang="ru-RU" sz="1600" dirty="0">
                <a:solidFill>
                  <a:srgbClr val="92D050"/>
                </a:solidFill>
              </a:rPr>
              <a:t>, але широкоплечий, з сильно </a:t>
            </a:r>
            <a:r>
              <a:rPr lang="ru-RU" sz="1600" dirty="0" err="1">
                <a:solidFill>
                  <a:srgbClr val="92D050"/>
                </a:solidFill>
              </a:rPr>
              <a:t>накачаними</a:t>
            </a:r>
            <a:r>
              <a:rPr lang="ru-RU" sz="1600" dirty="0">
                <a:solidFill>
                  <a:srgbClr val="92D050"/>
                </a:solidFill>
              </a:rPr>
              <a:t> </a:t>
            </a:r>
            <a:r>
              <a:rPr lang="ru-RU" sz="1600" dirty="0" err="1">
                <a:solidFill>
                  <a:srgbClr val="92D050"/>
                </a:solidFill>
              </a:rPr>
              <a:t>м'язами</a:t>
            </a:r>
            <a:r>
              <a:rPr lang="ru-RU" sz="1600" dirty="0">
                <a:solidFill>
                  <a:srgbClr val="92D050"/>
                </a:solidFill>
              </a:rPr>
              <a:t>. На </a:t>
            </a:r>
            <a:r>
              <a:rPr lang="ru-RU" sz="1600" dirty="0" err="1">
                <a:solidFill>
                  <a:srgbClr val="92D050"/>
                </a:solidFill>
              </a:rPr>
              <a:t>обличчі</a:t>
            </a:r>
            <a:r>
              <a:rPr lang="ru-RU" sz="1600" dirty="0">
                <a:solidFill>
                  <a:srgbClr val="92D050"/>
                </a:solidFill>
              </a:rPr>
              <a:t> </a:t>
            </a:r>
            <a:r>
              <a:rPr lang="ru-RU" sz="1600" dirty="0" err="1">
                <a:solidFill>
                  <a:srgbClr val="92D050"/>
                </a:solidFill>
              </a:rPr>
              <a:t>мав</a:t>
            </a:r>
            <a:r>
              <a:rPr lang="ru-RU" sz="1600" dirty="0">
                <a:solidFill>
                  <a:srgbClr val="92D050"/>
                </a:solidFill>
              </a:rPr>
              <a:t> </a:t>
            </a:r>
            <a:r>
              <a:rPr lang="ru-RU" sz="1600" dirty="0" err="1">
                <a:solidFill>
                  <a:srgbClr val="92D050"/>
                </a:solidFill>
              </a:rPr>
              <a:t>довгі</a:t>
            </a:r>
            <a:r>
              <a:rPr lang="ru-RU" sz="1600" dirty="0">
                <a:solidFill>
                  <a:srgbClr val="92D050"/>
                </a:solidFill>
              </a:rPr>
              <a:t> </a:t>
            </a:r>
            <a:r>
              <a:rPr lang="ru-RU" sz="1600" dirty="0" err="1">
                <a:solidFill>
                  <a:srgbClr val="92D050"/>
                </a:solidFill>
              </a:rPr>
              <a:t>вуса,але</a:t>
            </a:r>
            <a:r>
              <a:rPr lang="ru-RU" sz="1600" dirty="0">
                <a:solidFill>
                  <a:srgbClr val="92D050"/>
                </a:solidFill>
              </a:rPr>
              <a:t> </a:t>
            </a:r>
            <a:r>
              <a:rPr lang="ru-RU" sz="1600" dirty="0" err="1">
                <a:solidFill>
                  <a:srgbClr val="92D050"/>
                </a:solidFill>
              </a:rPr>
              <a:t>бороди</a:t>
            </a:r>
            <a:r>
              <a:rPr lang="ru-RU" sz="1600" dirty="0">
                <a:solidFill>
                  <a:srgbClr val="92D050"/>
                </a:solidFill>
              </a:rPr>
              <a:t> в </a:t>
            </a:r>
            <a:r>
              <a:rPr lang="ru-RU" sz="1600" dirty="0" err="1">
                <a:solidFill>
                  <a:srgbClr val="92D050"/>
                </a:solidFill>
              </a:rPr>
              <a:t>нього</a:t>
            </a:r>
            <a:r>
              <a:rPr lang="ru-RU" sz="1600" dirty="0">
                <a:solidFill>
                  <a:srgbClr val="92D050"/>
                </a:solidFill>
              </a:rPr>
              <a:t> не </a:t>
            </a:r>
            <a:r>
              <a:rPr lang="ru-RU" sz="1600" dirty="0" err="1">
                <a:solidFill>
                  <a:srgbClr val="92D050"/>
                </a:solidFill>
              </a:rPr>
              <a:t>було</a:t>
            </a:r>
            <a:r>
              <a:rPr lang="ru-RU" sz="1600" dirty="0">
                <a:solidFill>
                  <a:srgbClr val="92D050"/>
                </a:solidFill>
              </a:rPr>
              <a:t>. Тому я </a:t>
            </a:r>
            <a:r>
              <a:rPr lang="ru-RU" sz="1600" dirty="0" err="1">
                <a:solidFill>
                  <a:srgbClr val="92D050"/>
                </a:solidFill>
              </a:rPr>
              <a:t>вважаю,що</a:t>
            </a:r>
            <a:r>
              <a:rPr lang="ru-RU" sz="1600" dirty="0">
                <a:solidFill>
                  <a:srgbClr val="92D050"/>
                </a:solidFill>
              </a:rPr>
              <a:t> Тарас </a:t>
            </a:r>
            <a:r>
              <a:rPr lang="ru-RU" sz="1600" dirty="0" err="1">
                <a:solidFill>
                  <a:srgbClr val="92D050"/>
                </a:solidFill>
              </a:rPr>
              <a:t>бульба</a:t>
            </a:r>
            <a:r>
              <a:rPr lang="ru-RU" sz="1600" dirty="0">
                <a:solidFill>
                  <a:srgbClr val="92D050"/>
                </a:solidFill>
              </a:rPr>
              <a:t> -</a:t>
            </a:r>
            <a:r>
              <a:rPr lang="ru-RU" sz="1600" dirty="0" err="1">
                <a:solidFill>
                  <a:srgbClr val="92D050"/>
                </a:solidFill>
              </a:rPr>
              <a:t>це</a:t>
            </a:r>
            <a:r>
              <a:rPr lang="ru-RU" sz="1600" dirty="0">
                <a:solidFill>
                  <a:srgbClr val="92D050"/>
                </a:solidFill>
              </a:rPr>
              <a:t> </a:t>
            </a:r>
            <a:r>
              <a:rPr lang="ru-RU" sz="1600" dirty="0" err="1">
                <a:solidFill>
                  <a:srgbClr val="92D050"/>
                </a:solidFill>
              </a:rPr>
              <a:t>найкращий</a:t>
            </a:r>
            <a:r>
              <a:rPr lang="ru-RU" sz="1600" dirty="0">
                <a:solidFill>
                  <a:srgbClr val="92D050"/>
                </a:solidFill>
              </a:rPr>
              <a:t> </a:t>
            </a:r>
            <a:r>
              <a:rPr lang="ru-RU" sz="1600" dirty="0" err="1">
                <a:solidFill>
                  <a:srgbClr val="92D050"/>
                </a:solidFill>
              </a:rPr>
              <a:t>взірець</a:t>
            </a:r>
            <a:r>
              <a:rPr lang="ru-RU" sz="1600" dirty="0">
                <a:solidFill>
                  <a:srgbClr val="92D050"/>
                </a:solidFill>
              </a:rPr>
              <a:t> </a:t>
            </a:r>
            <a:r>
              <a:rPr lang="ru-RU" sz="1600" dirty="0" err="1">
                <a:solidFill>
                  <a:srgbClr val="92D050"/>
                </a:solidFill>
              </a:rPr>
              <a:t>представників</a:t>
            </a:r>
            <a:r>
              <a:rPr lang="ru-RU" sz="1600" dirty="0">
                <a:solidFill>
                  <a:srgbClr val="92D050"/>
                </a:solidFill>
              </a:rPr>
              <a:t> </a:t>
            </a:r>
            <a:r>
              <a:rPr lang="ru-RU" sz="1600" dirty="0" err="1">
                <a:solidFill>
                  <a:srgbClr val="92D050"/>
                </a:solidFill>
              </a:rPr>
              <a:t>козацького</a:t>
            </a:r>
            <a:r>
              <a:rPr lang="ru-RU" sz="1600" dirty="0">
                <a:solidFill>
                  <a:srgbClr val="92D050"/>
                </a:solidFill>
              </a:rPr>
              <a:t> роду</a:t>
            </a:r>
            <a:r>
              <a:rPr lang="ru-RU" sz="1600" dirty="0" smtClean="0">
                <a:solidFill>
                  <a:srgbClr val="92D050"/>
                </a:solidFill>
              </a:rPr>
              <a:t>.</a:t>
            </a:r>
          </a:p>
          <a:p>
            <a:pPr algn="r"/>
            <a:r>
              <a:rPr lang="uk-UA" sz="1600" dirty="0" err="1" smtClean="0">
                <a:solidFill>
                  <a:srgbClr val="92D050"/>
                </a:solidFill>
              </a:rPr>
              <a:t>Грибко</a:t>
            </a:r>
            <a:r>
              <a:rPr lang="uk-UA" sz="1600" dirty="0" smtClean="0">
                <a:solidFill>
                  <a:srgbClr val="92D050"/>
                </a:solidFill>
              </a:rPr>
              <a:t> Вікторії</a:t>
            </a:r>
            <a:endParaRPr lang="ru-RU" sz="1600" dirty="0">
              <a:solidFill>
                <a:srgbClr val="92D050"/>
              </a:solidFill>
            </a:endParaRPr>
          </a:p>
        </p:txBody>
      </p:sp>
    </p:spTree>
    <p:extLst>
      <p:ext uri="{BB962C8B-B14F-4D97-AF65-F5344CB8AC3E}">
        <p14:creationId xmlns:p14="http://schemas.microsoft.com/office/powerpoint/2010/main" val="3216472304"/>
      </p:ext>
    </p:extLst>
  </p:cSld>
  <p:clrMapOvr>
    <a:masterClrMapping/>
  </p:clrMapOvr>
  <mc:AlternateContent xmlns:mc="http://schemas.openxmlformats.org/markup-compatibility/2006" xmlns:p14="http://schemas.microsoft.com/office/powerpoint/2010/main">
    <mc:Choice Requires="p14">
      <p:transition spd="slow" p14:dur="2500">
        <p:checker/>
        <p:sndAc>
          <p:stSnd>
            <p:snd r:embed="rId2" name="hammer.wav"/>
          </p:stSnd>
        </p:sndAc>
      </p:transition>
    </mc:Choice>
    <mc:Fallback xmlns="">
      <p:transition spd="slow">
        <p:checker/>
        <p:sndAc>
          <p:stSnd>
            <p:snd r:embed="rId4" name="hammer.wav"/>
          </p:stSnd>
        </p:sndAc>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24128" y="0"/>
            <a:ext cx="3008313" cy="620688"/>
          </a:xfrm>
        </p:spPr>
        <p:txBody>
          <a:bodyPr>
            <a:normAutofit fontScale="90000"/>
          </a:bodyPr>
          <a:lstStyle/>
          <a:p>
            <a:pPr algn="ctr"/>
            <a:r>
              <a:rPr lang="uk-UA" sz="2400" u="sng" dirty="0" smtClean="0"/>
              <a:t>Яким я уявляю Тараса Бульбу</a:t>
            </a:r>
            <a:endParaRPr lang="ru-RU" sz="2400" u="sng" dirty="0"/>
          </a:p>
        </p:txBody>
      </p:sp>
      <p:pic>
        <p:nvPicPr>
          <p:cNvPr id="5" name="Объект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0346" y="549275"/>
            <a:ext cx="4535710" cy="5853113"/>
          </a:xfrm>
          <a:prstGeom prst="rect">
            <a:avLst/>
          </a:prstGeom>
          <a:ln>
            <a:noFill/>
          </a:ln>
          <a:effectLst>
            <a:softEdge rad="112500"/>
          </a:effectLst>
        </p:spPr>
      </p:pic>
      <p:sp>
        <p:nvSpPr>
          <p:cNvPr id="4" name="Текст 3"/>
          <p:cNvSpPr>
            <a:spLocks noGrp="1"/>
          </p:cNvSpPr>
          <p:nvPr>
            <p:ph type="body" sz="half" idx="2"/>
          </p:nvPr>
        </p:nvSpPr>
        <p:spPr>
          <a:xfrm>
            <a:off x="5508104" y="548680"/>
            <a:ext cx="3528392" cy="6309320"/>
          </a:xfrm>
        </p:spPr>
        <p:txBody>
          <a:bodyPr>
            <a:noAutofit/>
          </a:bodyPr>
          <a:lstStyle/>
          <a:p>
            <a:r>
              <a:rPr lang="uk-UA" sz="2400" dirty="0" smtClean="0">
                <a:solidFill>
                  <a:srgbClr val="00B0F0"/>
                </a:solidFill>
              </a:rPr>
              <a:t>На мою думку Тарас Бульба справжній козак! Він </a:t>
            </a:r>
            <a:r>
              <a:rPr lang="ru-RU" sz="2400" dirty="0" err="1">
                <a:solidFill>
                  <a:srgbClr val="00B0F0"/>
                </a:solidFill>
              </a:rPr>
              <a:t>в</a:t>
            </a:r>
            <a:r>
              <a:rPr lang="ru-RU" sz="2400" dirty="0" err="1" smtClean="0">
                <a:solidFill>
                  <a:srgbClr val="00B0F0"/>
                </a:solidFill>
              </a:rPr>
              <a:t>ідважний</a:t>
            </a:r>
            <a:r>
              <a:rPr lang="ru-RU" sz="2400" dirty="0">
                <a:solidFill>
                  <a:srgbClr val="00B0F0"/>
                </a:solidFill>
              </a:rPr>
              <a:t> </a:t>
            </a:r>
            <a:r>
              <a:rPr lang="ru-RU" sz="2400" dirty="0" err="1">
                <a:solidFill>
                  <a:srgbClr val="00B0F0"/>
                </a:solidFill>
              </a:rPr>
              <a:t>отаман</a:t>
            </a:r>
            <a:r>
              <a:rPr lang="ru-RU" sz="2400" dirty="0">
                <a:solidFill>
                  <a:srgbClr val="00B0F0"/>
                </a:solidFill>
              </a:rPr>
              <a:t>, </a:t>
            </a:r>
            <a:r>
              <a:rPr lang="ru-RU" sz="2400" dirty="0" err="1">
                <a:solidFill>
                  <a:srgbClr val="00B0F0"/>
                </a:solidFill>
              </a:rPr>
              <a:t>вірний</a:t>
            </a:r>
            <a:r>
              <a:rPr lang="ru-RU" sz="2400" dirty="0">
                <a:solidFill>
                  <a:srgbClr val="00B0F0"/>
                </a:solidFill>
              </a:rPr>
              <a:t> і </a:t>
            </a:r>
            <a:r>
              <a:rPr lang="ru-RU" sz="2400" dirty="0" err="1">
                <a:solidFill>
                  <a:srgbClr val="00B0F0"/>
                </a:solidFill>
              </a:rPr>
              <a:t>відданий</a:t>
            </a:r>
            <a:r>
              <a:rPr lang="ru-RU" sz="2400" dirty="0">
                <a:solidFill>
                  <a:srgbClr val="00B0F0"/>
                </a:solidFill>
              </a:rPr>
              <a:t> </a:t>
            </a:r>
            <a:r>
              <a:rPr lang="ru-RU" sz="2400" dirty="0" err="1" smtClean="0">
                <a:solidFill>
                  <a:srgbClr val="00B0F0"/>
                </a:solidFill>
              </a:rPr>
              <a:t>товариш</a:t>
            </a:r>
            <a:r>
              <a:rPr lang="ru-RU" sz="2400" dirty="0" smtClean="0">
                <a:solidFill>
                  <a:srgbClr val="00B0F0"/>
                </a:solidFill>
              </a:rPr>
              <a:t>.</a:t>
            </a:r>
            <a:r>
              <a:rPr lang="ru-RU" sz="2400" dirty="0">
                <a:solidFill>
                  <a:srgbClr val="00B0F0"/>
                </a:solidFill>
              </a:rPr>
              <a:t> Тарас Бульба </a:t>
            </a:r>
            <a:r>
              <a:rPr lang="ru-RU" sz="2400" dirty="0" smtClean="0">
                <a:solidFill>
                  <a:srgbClr val="00B0F0"/>
                </a:solidFill>
              </a:rPr>
              <a:t> </a:t>
            </a:r>
            <a:r>
              <a:rPr lang="ru-RU" sz="2400" dirty="0" err="1" smtClean="0">
                <a:solidFill>
                  <a:srgbClr val="00B0F0"/>
                </a:solidFill>
              </a:rPr>
              <a:t>своїми</a:t>
            </a:r>
            <a:r>
              <a:rPr lang="ru-RU" sz="2400" dirty="0" smtClean="0">
                <a:solidFill>
                  <a:srgbClr val="00B0F0"/>
                </a:solidFill>
              </a:rPr>
              <a:t>              </a:t>
            </a:r>
            <a:r>
              <a:rPr lang="ru-RU" sz="2400" dirty="0" err="1" smtClean="0">
                <a:solidFill>
                  <a:srgbClr val="00B0F0"/>
                </a:solidFill>
              </a:rPr>
              <a:t>полум'яними</a:t>
            </a:r>
            <a:r>
              <a:rPr lang="ru-RU" sz="2400" dirty="0" smtClean="0">
                <a:solidFill>
                  <a:srgbClr val="00B0F0"/>
                </a:solidFill>
              </a:rPr>
              <a:t> </a:t>
            </a:r>
            <a:r>
              <a:rPr lang="ru-RU" sz="2400" dirty="0" err="1" smtClean="0">
                <a:solidFill>
                  <a:srgbClr val="00B0F0"/>
                </a:solidFill>
              </a:rPr>
              <a:t>промовами</a:t>
            </a:r>
            <a:r>
              <a:rPr lang="ru-RU" sz="2400" dirty="0">
                <a:solidFill>
                  <a:srgbClr val="00B0F0"/>
                </a:solidFill>
              </a:rPr>
              <a:t> </a:t>
            </a:r>
            <a:r>
              <a:rPr lang="ru-RU" sz="2400" dirty="0" err="1" smtClean="0">
                <a:solidFill>
                  <a:srgbClr val="00B0F0"/>
                </a:solidFill>
              </a:rPr>
              <a:t>запалює</a:t>
            </a:r>
            <a:r>
              <a:rPr lang="ru-RU" sz="2400" dirty="0" smtClean="0">
                <a:solidFill>
                  <a:srgbClr val="00B0F0"/>
                </a:solidFill>
              </a:rPr>
              <a:t> </a:t>
            </a:r>
            <a:r>
              <a:rPr lang="ru-RU" sz="2400" dirty="0" err="1" smtClean="0">
                <a:solidFill>
                  <a:srgbClr val="00B0F0"/>
                </a:solidFill>
              </a:rPr>
              <a:t>вогонь</a:t>
            </a:r>
            <a:r>
              <a:rPr lang="ru-RU" sz="2400" dirty="0">
                <a:solidFill>
                  <a:srgbClr val="00B0F0"/>
                </a:solidFill>
              </a:rPr>
              <a:t> в </a:t>
            </a:r>
            <a:r>
              <a:rPr lang="ru-RU" sz="2400" dirty="0" err="1">
                <a:solidFill>
                  <a:srgbClr val="00B0F0"/>
                </a:solidFill>
              </a:rPr>
              <a:t>серцях</a:t>
            </a:r>
            <a:r>
              <a:rPr lang="ru-RU" sz="2400" dirty="0">
                <a:solidFill>
                  <a:srgbClr val="00B0F0"/>
                </a:solidFill>
              </a:rPr>
              <a:t> </a:t>
            </a:r>
            <a:r>
              <a:rPr lang="ru-RU" sz="2400" dirty="0" smtClean="0">
                <a:solidFill>
                  <a:srgbClr val="00B0F0"/>
                </a:solidFill>
              </a:rPr>
              <a:t>     </a:t>
            </a:r>
            <a:r>
              <a:rPr lang="ru-RU" sz="2400" dirty="0" err="1" smtClean="0">
                <a:solidFill>
                  <a:srgbClr val="00B0F0"/>
                </a:solidFill>
              </a:rPr>
              <a:t>запорожців</a:t>
            </a:r>
            <a:r>
              <a:rPr lang="ru-RU" sz="2400" dirty="0" smtClean="0">
                <a:solidFill>
                  <a:srgbClr val="00B0F0"/>
                </a:solidFill>
              </a:rPr>
              <a:t>. </a:t>
            </a:r>
            <a:r>
              <a:rPr lang="ru-RU" sz="2400" dirty="0" err="1" smtClean="0">
                <a:solidFill>
                  <a:srgbClr val="00B0F0"/>
                </a:solidFill>
              </a:rPr>
              <a:t>Навіть</a:t>
            </a:r>
            <a:r>
              <a:rPr lang="ru-RU" sz="2400" dirty="0" smtClean="0">
                <a:solidFill>
                  <a:srgbClr val="00B0F0"/>
                </a:solidFill>
              </a:rPr>
              <a:t> за </a:t>
            </a:r>
            <a:r>
              <a:rPr lang="ru-RU" sz="2400" dirty="0" err="1" smtClean="0">
                <a:solidFill>
                  <a:srgbClr val="00B0F0"/>
                </a:solidFill>
              </a:rPr>
              <a:t>мить</a:t>
            </a:r>
            <a:r>
              <a:rPr lang="ru-RU" sz="2400" dirty="0" smtClean="0">
                <a:solidFill>
                  <a:srgbClr val="00B0F0"/>
                </a:solidFill>
              </a:rPr>
              <a:t> до </a:t>
            </a:r>
            <a:r>
              <a:rPr lang="ru-RU" sz="2400" dirty="0" err="1" smtClean="0">
                <a:solidFill>
                  <a:srgbClr val="00B0F0"/>
                </a:solidFill>
              </a:rPr>
              <a:t>смерті</a:t>
            </a:r>
            <a:r>
              <a:rPr lang="ru-RU" sz="2400" dirty="0" smtClean="0">
                <a:solidFill>
                  <a:srgbClr val="00B0F0"/>
                </a:solidFill>
              </a:rPr>
              <a:t> Тарас </a:t>
            </a:r>
            <a:r>
              <a:rPr lang="ru-RU" sz="2400" dirty="0" err="1" smtClean="0">
                <a:solidFill>
                  <a:srgbClr val="00B0F0"/>
                </a:solidFill>
              </a:rPr>
              <a:t>рятує</a:t>
            </a:r>
            <a:r>
              <a:rPr lang="ru-RU" sz="2400" dirty="0" smtClean="0">
                <a:solidFill>
                  <a:srgbClr val="00B0F0"/>
                </a:solidFill>
              </a:rPr>
              <a:t> </a:t>
            </a:r>
            <a:r>
              <a:rPr lang="ru-RU" sz="2400" dirty="0" err="1" smtClean="0">
                <a:solidFill>
                  <a:srgbClr val="00B0F0"/>
                </a:solidFill>
              </a:rPr>
              <a:t>своїх</a:t>
            </a:r>
            <a:r>
              <a:rPr lang="ru-RU" sz="2400" dirty="0" smtClean="0">
                <a:solidFill>
                  <a:srgbClr val="00B0F0"/>
                </a:solidFill>
              </a:rPr>
              <a:t> </a:t>
            </a:r>
            <a:r>
              <a:rPr lang="ru-RU" sz="2400" dirty="0" err="1" smtClean="0">
                <a:solidFill>
                  <a:srgbClr val="00B0F0"/>
                </a:solidFill>
              </a:rPr>
              <a:t>побратимів</a:t>
            </a:r>
            <a:r>
              <a:rPr lang="ru-RU" sz="2400" dirty="0" smtClean="0">
                <a:solidFill>
                  <a:srgbClr val="00B0F0"/>
                </a:solidFill>
              </a:rPr>
              <a:t> мудрою </a:t>
            </a:r>
            <a:r>
              <a:rPr lang="ru-RU" sz="2400" dirty="0" err="1" smtClean="0">
                <a:solidFill>
                  <a:srgbClr val="00B0F0"/>
                </a:solidFill>
              </a:rPr>
              <a:t>порадою</a:t>
            </a:r>
            <a:r>
              <a:rPr lang="ru-RU" sz="2400" dirty="0" smtClean="0">
                <a:solidFill>
                  <a:srgbClr val="00B0F0"/>
                </a:solidFill>
              </a:rPr>
              <a:t>.</a:t>
            </a:r>
          </a:p>
          <a:p>
            <a:r>
              <a:rPr lang="uk-UA" sz="2400" dirty="0" err="1" smtClean="0"/>
              <a:t>Петрушиної</a:t>
            </a:r>
            <a:r>
              <a:rPr lang="uk-UA" sz="2400" dirty="0" smtClean="0"/>
              <a:t> Катерини</a:t>
            </a:r>
            <a:endParaRPr lang="ru-RU" sz="2400" dirty="0"/>
          </a:p>
        </p:txBody>
      </p:sp>
    </p:spTree>
    <p:extLst>
      <p:ext uri="{BB962C8B-B14F-4D97-AF65-F5344CB8AC3E}">
        <p14:creationId xmlns:p14="http://schemas.microsoft.com/office/powerpoint/2010/main" val="2237786617"/>
      </p:ext>
    </p:extLst>
  </p:cSld>
  <p:clrMapOvr>
    <a:masterClrMapping/>
  </p:clrMapOvr>
  <mc:AlternateContent xmlns:mc="http://schemas.openxmlformats.org/markup-compatibility/2006" xmlns:p14="http://schemas.microsoft.com/office/powerpoint/2010/main">
    <mc:Choice Requires="p14">
      <p:transition spd="slow" p14:dur="3900">
        <p14:glitter pattern="hexagon"/>
        <p:sndAc>
          <p:stSnd>
            <p:snd r:embed="rId2" name="hammer.wav"/>
          </p:stSnd>
        </p:sndAc>
      </p:transition>
    </mc:Choice>
    <mc:Fallback xmlns="">
      <p:transition spd="slow">
        <p:fade/>
        <p:sndAc>
          <p:stSnd>
            <p:snd r:embed="rId4" name="hammer.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417638"/>
          </a:xfrm>
        </p:spPr>
        <p:txBody>
          <a:bodyPr>
            <a:normAutofit fontScale="90000"/>
          </a:bodyPr>
          <a:lstStyle/>
          <a:p>
            <a:r>
              <a:rPr lang="ru-RU" dirty="0" smtClean="0"/>
              <a:t/>
            </a:r>
            <a:br>
              <a:rPr lang="ru-RU" dirty="0" smtClean="0"/>
            </a:br>
            <a:r>
              <a:rPr lang="ru-RU" dirty="0"/>
              <a:t/>
            </a:r>
            <a:br>
              <a:rPr lang="ru-RU" dirty="0"/>
            </a:br>
            <a:r>
              <a:rPr lang="ru-RU" dirty="0" smtClean="0"/>
              <a:t/>
            </a:r>
            <a:br>
              <a:rPr lang="ru-RU" dirty="0" smtClean="0"/>
            </a:br>
            <a:r>
              <a:rPr lang="ru-RU" dirty="0" smtClean="0"/>
              <a:t>«</a:t>
            </a:r>
            <a:r>
              <a:rPr lang="ru-RU" dirty="0" err="1" smtClean="0"/>
              <a:t>Думаєте</a:t>
            </a:r>
            <a:r>
              <a:rPr lang="ru-RU" dirty="0" smtClean="0"/>
              <a:t>, є </a:t>
            </a:r>
            <a:r>
              <a:rPr lang="ru-RU" dirty="0" err="1" smtClean="0"/>
              <a:t>що-небудь</a:t>
            </a:r>
            <a:r>
              <a:rPr lang="ru-RU" dirty="0" smtClean="0"/>
              <a:t> на </a:t>
            </a:r>
            <a:r>
              <a:rPr lang="ru-RU" dirty="0" err="1" smtClean="0"/>
              <a:t>світі,чого</a:t>
            </a:r>
            <a:r>
              <a:rPr lang="ru-RU" dirty="0" smtClean="0"/>
              <a:t> б </a:t>
            </a:r>
            <a:r>
              <a:rPr lang="ru-RU" dirty="0" err="1" smtClean="0"/>
              <a:t>боявся</a:t>
            </a:r>
            <a:r>
              <a:rPr lang="ru-RU" dirty="0" smtClean="0"/>
              <a:t> </a:t>
            </a:r>
            <a:r>
              <a:rPr lang="ru-RU" dirty="0" err="1" smtClean="0"/>
              <a:t>козак</a:t>
            </a:r>
            <a:r>
              <a:rPr lang="ru-RU" dirty="0" smtClean="0"/>
              <a:t>»</a:t>
            </a:r>
            <a:br>
              <a:rPr lang="ru-RU" dirty="0" smtClean="0"/>
            </a:br>
            <a:endParaRPr lang="ru-RU" dirty="0"/>
          </a:p>
        </p:txBody>
      </p:sp>
      <p:pic>
        <p:nvPicPr>
          <p:cNvPr id="37" name="Объект 3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54526" y="1806575"/>
            <a:ext cx="6434947" cy="4052888"/>
          </a:xfrm>
        </p:spPr>
      </p:pic>
    </p:spTree>
    <p:extLst>
      <p:ext uri="{BB962C8B-B14F-4D97-AF65-F5344CB8AC3E}">
        <p14:creationId xmlns:p14="http://schemas.microsoft.com/office/powerpoint/2010/main" val="1257884692"/>
      </p:ext>
    </p:extLst>
  </p:cSld>
  <p:clrMapOvr>
    <a:masterClrMapping/>
  </p:clrMapOvr>
  <mc:AlternateContent xmlns:mc="http://schemas.openxmlformats.org/markup-compatibility/2006" xmlns:p14="http://schemas.microsoft.com/office/powerpoint/2010/main">
    <mc:Choice Requires="p14">
      <p:transition spd="slow" p14:dur="1100">
        <p14:switch dir="r"/>
        <p:sndAc>
          <p:stSnd>
            <p:snd r:embed="rId2" name="hammer.wav"/>
          </p:stSnd>
        </p:sndAc>
      </p:transition>
    </mc:Choice>
    <mc:Fallback xmlns="">
      <p:transition spd="slow">
        <p:fade/>
        <p:sndAc>
          <p:stSnd>
            <p:snd r:embed="rId4" name="hammer.wav"/>
          </p:stSnd>
        </p:sndAc>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16632"/>
            <a:ext cx="2660650" cy="1185861"/>
          </a:xfrm>
        </p:spPr>
        <p:txBody>
          <a:bodyPr>
            <a:normAutofit/>
          </a:bodyPr>
          <a:lstStyle/>
          <a:p>
            <a:pPr algn="ctr"/>
            <a:r>
              <a:rPr lang="uk-UA" sz="2400" u="sng" dirty="0" smtClean="0"/>
              <a:t>Яким я уявляю Тараса Бульбу</a:t>
            </a:r>
            <a:endParaRPr lang="ru-RU" sz="2400" u="sng" dirty="0"/>
          </a:p>
        </p:txBody>
      </p:sp>
      <p:pic>
        <p:nvPicPr>
          <p:cNvPr id="5" name="Объект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52862" y="623673"/>
            <a:ext cx="5039617" cy="5957946"/>
          </a:xfrm>
          <a:prstGeom prst="rect">
            <a:avLst/>
          </a:prstGeom>
          <a:ln>
            <a:noFill/>
          </a:ln>
          <a:effectLst>
            <a:softEdge rad="112500"/>
          </a:effectLst>
        </p:spPr>
      </p:pic>
      <p:sp>
        <p:nvSpPr>
          <p:cNvPr id="4" name="Текст 3"/>
          <p:cNvSpPr>
            <a:spLocks noGrp="1"/>
          </p:cNvSpPr>
          <p:nvPr>
            <p:ph type="body" sz="half" idx="2"/>
          </p:nvPr>
        </p:nvSpPr>
        <p:spPr>
          <a:xfrm>
            <a:off x="323528" y="1268760"/>
            <a:ext cx="3384376" cy="5589240"/>
          </a:xfrm>
        </p:spPr>
        <p:txBody>
          <a:bodyPr>
            <a:noAutofit/>
          </a:bodyPr>
          <a:lstStyle/>
          <a:p>
            <a:r>
              <a:rPr lang="ru-RU" sz="2000" dirty="0"/>
              <a:t>В </a:t>
            </a:r>
            <a:r>
              <a:rPr lang="ru-RU" sz="2000" dirty="0" err="1"/>
              <a:t>моїй</a:t>
            </a:r>
            <a:r>
              <a:rPr lang="ru-RU" sz="2000" dirty="0"/>
              <a:t> </a:t>
            </a:r>
            <a:r>
              <a:rPr lang="ru-RU" sz="2000" dirty="0" err="1"/>
              <a:t>уяві</a:t>
            </a:r>
            <a:r>
              <a:rPr lang="ru-RU" sz="2000" dirty="0"/>
              <a:t> </a:t>
            </a:r>
            <a:r>
              <a:rPr lang="ru-RU" sz="2000" dirty="0" smtClean="0"/>
              <a:t>Тарас Бульба </a:t>
            </a:r>
            <a:r>
              <a:rPr lang="ru-RU" sz="2000" dirty="0" err="1"/>
              <a:t>вимальовуется</a:t>
            </a:r>
            <a:r>
              <a:rPr lang="ru-RU" sz="2000" dirty="0"/>
              <a:t> сильною </a:t>
            </a:r>
            <a:r>
              <a:rPr lang="ru-RU" sz="2000" dirty="0" err="1"/>
              <a:t>постатю.Його</a:t>
            </a:r>
            <a:r>
              <a:rPr lang="ru-RU" sz="2000" dirty="0"/>
              <a:t> </a:t>
            </a:r>
            <a:r>
              <a:rPr lang="ru-RU" sz="2000" dirty="0" err="1"/>
              <a:t>обличчя</a:t>
            </a:r>
            <a:r>
              <a:rPr lang="ru-RU" sz="2000" dirty="0"/>
              <a:t> </a:t>
            </a:r>
            <a:r>
              <a:rPr lang="ru-RU" sz="2000" dirty="0" err="1"/>
              <a:t>старе</a:t>
            </a:r>
            <a:r>
              <a:rPr lang="ru-RU" sz="2000" dirty="0"/>
              <a:t> та </a:t>
            </a:r>
            <a:r>
              <a:rPr lang="ru-RU" sz="2000" dirty="0" err="1" smtClean="0"/>
              <a:t>понівиченне.Його</a:t>
            </a:r>
            <a:r>
              <a:rPr lang="ru-RU" sz="2000" dirty="0" smtClean="0"/>
              <a:t> </a:t>
            </a:r>
            <a:r>
              <a:rPr lang="ru-RU" sz="2000" dirty="0"/>
              <a:t>сива борода </a:t>
            </a:r>
            <a:r>
              <a:rPr lang="ru-RU" sz="2000" dirty="0" err="1"/>
              <a:t>показує</a:t>
            </a:r>
            <a:r>
              <a:rPr lang="ru-RU" sz="2000" dirty="0"/>
              <a:t> </a:t>
            </a:r>
            <a:r>
              <a:rPr lang="ru-RU" sz="2000" dirty="0" err="1"/>
              <a:t>скільки</a:t>
            </a:r>
            <a:r>
              <a:rPr lang="ru-RU" sz="2000" dirty="0"/>
              <a:t> </a:t>
            </a:r>
            <a:r>
              <a:rPr lang="ru-RU" sz="2000" dirty="0" err="1"/>
              <a:t>він</a:t>
            </a:r>
            <a:r>
              <a:rPr lang="ru-RU" sz="2000" dirty="0"/>
              <a:t> пережив та </a:t>
            </a:r>
            <a:r>
              <a:rPr lang="ru-RU" sz="2000" dirty="0" err="1"/>
              <a:t>який</a:t>
            </a:r>
            <a:r>
              <a:rPr lang="ru-RU" sz="2000" dirty="0"/>
              <a:t> </a:t>
            </a:r>
            <a:r>
              <a:rPr lang="ru-RU" sz="2000" dirty="0" err="1"/>
              <a:t>він</a:t>
            </a:r>
            <a:r>
              <a:rPr lang="ru-RU" sz="2000" dirty="0"/>
              <a:t> </a:t>
            </a:r>
            <a:r>
              <a:rPr lang="ru-RU" sz="2000" dirty="0" err="1"/>
              <a:t>мудрий</a:t>
            </a:r>
            <a:r>
              <a:rPr lang="ru-RU" sz="2000" dirty="0"/>
              <a:t>. </a:t>
            </a:r>
            <a:r>
              <a:rPr lang="ru-RU" sz="2000" dirty="0" err="1"/>
              <a:t>Й</a:t>
            </a:r>
            <a:r>
              <a:rPr lang="ru-RU" sz="2000" dirty="0" err="1" smtClean="0"/>
              <a:t>ого</a:t>
            </a:r>
            <a:r>
              <a:rPr lang="ru-RU" sz="2000" dirty="0" smtClean="0"/>
              <a:t> </a:t>
            </a:r>
            <a:r>
              <a:rPr lang="ru-RU" sz="2000" dirty="0" err="1"/>
              <a:t>статура</a:t>
            </a:r>
            <a:r>
              <a:rPr lang="ru-RU" sz="2000" dirty="0"/>
              <a:t> горда та </a:t>
            </a:r>
            <a:r>
              <a:rPr lang="ru-RU" sz="2000" dirty="0" err="1" smtClean="0"/>
              <a:t>хоробра.Сам</a:t>
            </a:r>
            <a:r>
              <a:rPr lang="ru-RU" sz="2000" dirty="0" smtClean="0"/>
              <a:t> Тарас </a:t>
            </a:r>
            <a:r>
              <a:rPr lang="ru-RU" sz="2000" dirty="0" err="1"/>
              <a:t>одягнутий</a:t>
            </a:r>
            <a:r>
              <a:rPr lang="ru-RU" sz="2000" dirty="0"/>
              <a:t> в </a:t>
            </a:r>
            <a:r>
              <a:rPr lang="ru-RU" sz="2000" dirty="0" err="1"/>
              <a:t>звичайне</a:t>
            </a:r>
            <a:r>
              <a:rPr lang="ru-RU" sz="2000" dirty="0"/>
              <a:t> </a:t>
            </a:r>
            <a:r>
              <a:rPr lang="ru-RU" sz="2000" dirty="0" err="1"/>
              <a:t>вбрання</a:t>
            </a:r>
            <a:r>
              <a:rPr lang="ru-RU" sz="2000" dirty="0"/>
              <a:t> яке </a:t>
            </a:r>
            <a:r>
              <a:rPr lang="ru-RU" sz="2000" dirty="0" err="1"/>
              <a:t>зовсім</a:t>
            </a:r>
            <a:r>
              <a:rPr lang="ru-RU" sz="2000" dirty="0"/>
              <a:t> не </a:t>
            </a:r>
            <a:r>
              <a:rPr lang="ru-RU" sz="2000" dirty="0" err="1"/>
              <a:t>відрізняется</a:t>
            </a:r>
            <a:r>
              <a:rPr lang="ru-RU" sz="2000" dirty="0"/>
              <a:t> </a:t>
            </a:r>
            <a:r>
              <a:rPr lang="ru-RU" sz="2000" dirty="0" err="1"/>
              <a:t>від</a:t>
            </a:r>
            <a:r>
              <a:rPr lang="ru-RU" sz="2000" dirty="0"/>
              <a:t> </a:t>
            </a:r>
            <a:r>
              <a:rPr lang="ru-RU" sz="2000" dirty="0" err="1"/>
              <a:t>інших</a:t>
            </a:r>
            <a:r>
              <a:rPr lang="ru-RU" sz="2000" dirty="0"/>
              <a:t> </a:t>
            </a:r>
            <a:r>
              <a:rPr lang="ru-RU" sz="2000" dirty="0" err="1" smtClean="0"/>
              <a:t>козаків.В</a:t>
            </a:r>
            <a:r>
              <a:rPr lang="ru-RU" sz="2000" dirty="0" smtClean="0"/>
              <a:t> </a:t>
            </a:r>
            <a:r>
              <a:rPr lang="ru-RU" sz="2000" dirty="0" err="1"/>
              <a:t>його</a:t>
            </a:r>
            <a:r>
              <a:rPr lang="ru-RU" sz="2000" dirty="0"/>
              <a:t> ножнах велика та </a:t>
            </a:r>
            <a:r>
              <a:rPr lang="ru-RU" sz="2000" dirty="0" err="1"/>
              <a:t>гостра</a:t>
            </a:r>
            <a:r>
              <a:rPr lang="ru-RU" sz="2000" dirty="0"/>
              <a:t> сабля з </a:t>
            </a:r>
            <a:r>
              <a:rPr lang="ru-RU" sz="2000" dirty="0" err="1"/>
              <a:t>якою</a:t>
            </a:r>
            <a:r>
              <a:rPr lang="ru-RU" sz="2000" dirty="0"/>
              <a:t> </a:t>
            </a:r>
            <a:r>
              <a:rPr lang="ru-RU" sz="2000" dirty="0" err="1"/>
              <a:t>він</a:t>
            </a:r>
            <a:r>
              <a:rPr lang="ru-RU" sz="2000" dirty="0"/>
              <a:t> </a:t>
            </a:r>
            <a:r>
              <a:rPr lang="ru-RU" sz="2000" dirty="0" err="1"/>
              <a:t>подолав</a:t>
            </a:r>
            <a:r>
              <a:rPr lang="ru-RU" sz="2000" dirty="0"/>
              <a:t> </a:t>
            </a:r>
            <a:r>
              <a:rPr lang="ru-RU" sz="2000" dirty="0" err="1"/>
              <a:t>багато</a:t>
            </a:r>
            <a:r>
              <a:rPr lang="ru-RU" sz="2000" dirty="0"/>
              <a:t> битв</a:t>
            </a:r>
            <a:r>
              <a:rPr lang="ru-RU" sz="2000" dirty="0" smtClean="0"/>
              <a:t>.</a:t>
            </a:r>
          </a:p>
          <a:p>
            <a:pPr algn="r"/>
            <a:r>
              <a:rPr lang="uk-UA" sz="2000" dirty="0" smtClean="0"/>
              <a:t>Соколика Микити</a:t>
            </a:r>
            <a:endParaRPr lang="ru-RU" sz="2000" dirty="0"/>
          </a:p>
        </p:txBody>
      </p:sp>
    </p:spTree>
    <p:extLst>
      <p:ext uri="{BB962C8B-B14F-4D97-AF65-F5344CB8AC3E}">
        <p14:creationId xmlns:p14="http://schemas.microsoft.com/office/powerpoint/2010/main" val="3760808890"/>
      </p:ext>
    </p:extLst>
  </p:cSld>
  <p:clrMapOvr>
    <a:masterClrMapping/>
  </p:clrMapOvr>
  <mc:AlternateContent xmlns:mc="http://schemas.openxmlformats.org/markup-compatibility/2006" xmlns:p14="http://schemas.microsoft.com/office/powerpoint/2010/main">
    <mc:Choice Requires="p14">
      <p:transition spd="slow" p14:dur="1400">
        <p14:doors dir="vert"/>
        <p:sndAc>
          <p:stSnd>
            <p:snd r:embed="rId2" name="hammer.wav"/>
          </p:stSnd>
        </p:sndAc>
      </p:transition>
    </mc:Choice>
    <mc:Fallback xmlns="">
      <p:transition spd="slow">
        <p:fade/>
        <p:sndAc>
          <p:stSnd>
            <p:snd r:embed="rId4" name="hammer.wav"/>
          </p:stSnd>
        </p:sndAc>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52120" y="116632"/>
            <a:ext cx="3008313" cy="1162050"/>
          </a:xfrm>
        </p:spPr>
        <p:txBody>
          <a:bodyPr>
            <a:normAutofit/>
          </a:bodyPr>
          <a:lstStyle/>
          <a:p>
            <a:pPr algn="ctr"/>
            <a:r>
              <a:rPr lang="uk-UA" sz="2400" u="sng" dirty="0" smtClean="0"/>
              <a:t>Яким я уявляю Тараса Бульбу</a:t>
            </a:r>
            <a:endParaRPr lang="ru-RU" sz="2400" u="sng" dirty="0"/>
          </a:p>
        </p:txBody>
      </p:sp>
      <p:pic>
        <p:nvPicPr>
          <p:cNvPr id="5" name="Объект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1520" y="258762"/>
            <a:ext cx="5040560" cy="6194573"/>
          </a:xfrm>
          <a:prstGeom prst="rect">
            <a:avLst/>
          </a:prstGeom>
          <a:ln>
            <a:noFill/>
          </a:ln>
          <a:effectLst>
            <a:softEdge rad="112500"/>
          </a:effectLst>
        </p:spPr>
      </p:pic>
      <p:sp>
        <p:nvSpPr>
          <p:cNvPr id="4" name="Текст 3"/>
          <p:cNvSpPr>
            <a:spLocks noGrp="1"/>
          </p:cNvSpPr>
          <p:nvPr>
            <p:ph type="body" sz="half" idx="2"/>
          </p:nvPr>
        </p:nvSpPr>
        <p:spPr>
          <a:xfrm>
            <a:off x="5652120" y="1700808"/>
            <a:ext cx="3008313" cy="4691063"/>
          </a:xfrm>
        </p:spPr>
        <p:txBody>
          <a:bodyPr>
            <a:normAutofit lnSpcReduction="10000"/>
          </a:bodyPr>
          <a:lstStyle/>
          <a:p>
            <a:r>
              <a:rPr lang="uk-UA" sz="2000" dirty="0" smtClean="0">
                <a:solidFill>
                  <a:srgbClr val="002060"/>
                </a:solidFill>
              </a:rPr>
              <a:t>На мою думку Тарас Бульба був невисоким та кріпким чоловіком. Мав довгий сивий чуб і </a:t>
            </a:r>
            <a:r>
              <a:rPr lang="uk-UA" sz="2000" dirty="0" err="1" smtClean="0">
                <a:solidFill>
                  <a:srgbClr val="002060"/>
                </a:solidFill>
              </a:rPr>
              <a:t>і</a:t>
            </a:r>
            <a:r>
              <a:rPr lang="uk-UA" sz="2000" dirty="0" smtClean="0">
                <a:solidFill>
                  <a:srgbClr val="002060"/>
                </a:solidFill>
              </a:rPr>
              <a:t> довгі сиві вуса. Одягнений Тарас був у сині чоботі,червоні шаровари та гарну вишиванку. Також він був суворим,але з почуттям гумору. Я вважаю,що він був справжнім козаком!</a:t>
            </a:r>
          </a:p>
          <a:p>
            <a:pPr algn="r"/>
            <a:r>
              <a:rPr lang="uk-UA" sz="2000" dirty="0" smtClean="0">
                <a:solidFill>
                  <a:srgbClr val="002060"/>
                </a:solidFill>
              </a:rPr>
              <a:t>Котової Софії</a:t>
            </a:r>
            <a:endParaRPr lang="ru-RU" sz="2000" dirty="0">
              <a:solidFill>
                <a:srgbClr val="002060"/>
              </a:solidFill>
            </a:endParaRPr>
          </a:p>
        </p:txBody>
      </p:sp>
    </p:spTree>
    <p:extLst>
      <p:ext uri="{BB962C8B-B14F-4D97-AF65-F5344CB8AC3E}">
        <p14:creationId xmlns:p14="http://schemas.microsoft.com/office/powerpoint/2010/main" val="3577887135"/>
      </p:ext>
    </p:extLst>
  </p:cSld>
  <p:clrMapOvr>
    <a:masterClrMapping/>
  </p:clrMapOvr>
  <mc:AlternateContent xmlns:mc="http://schemas.openxmlformats.org/markup-compatibility/2006" xmlns:p14="http://schemas.microsoft.com/office/powerpoint/2010/main">
    <mc:Choice Requires="p14">
      <p:transition spd="slow" p14:dur="1600">
        <p14:conveyor dir="l"/>
        <p:sndAc>
          <p:stSnd>
            <p:snd r:embed="rId2" name="hammer.wav"/>
          </p:stSnd>
        </p:sndAc>
      </p:transition>
    </mc:Choice>
    <mc:Fallback xmlns="">
      <p:transition spd="slow">
        <p:fade/>
        <p:sndAc>
          <p:stSnd>
            <p:snd r:embed="rId4" name="hammer.wav"/>
          </p:stSnd>
        </p:sndAc>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sz="2400" u="sng" dirty="0" smtClean="0"/>
              <a:t>Яким я уявляю Тараса Бульбу</a:t>
            </a:r>
            <a:endParaRPr lang="ru-RU" sz="2400" u="sng" dirty="0"/>
          </a:p>
        </p:txBody>
      </p:sp>
      <p:pic>
        <p:nvPicPr>
          <p:cNvPr id="5" name="Объект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97576" y="446088"/>
            <a:ext cx="3790473" cy="5414962"/>
          </a:xfrm>
        </p:spPr>
      </p:pic>
      <p:sp>
        <p:nvSpPr>
          <p:cNvPr id="4" name="Текст 3"/>
          <p:cNvSpPr>
            <a:spLocks noGrp="1"/>
          </p:cNvSpPr>
          <p:nvPr>
            <p:ph type="body" sz="half" idx="2"/>
          </p:nvPr>
        </p:nvSpPr>
        <p:spPr/>
        <p:txBody>
          <a:bodyPr>
            <a:normAutofit fontScale="92500" lnSpcReduction="20000"/>
          </a:bodyPr>
          <a:lstStyle/>
          <a:p>
            <a:r>
              <a:rPr lang="uk-UA" sz="2000" dirty="0" smtClean="0">
                <a:solidFill>
                  <a:srgbClr val="FFFF00"/>
                </a:solidFill>
              </a:rPr>
              <a:t>Я уявляю собі Тараса Бульбу сильним козаком, який любив свою Батьківщину та був патріотом. Тарас був розумним , стратегічним,цілеспрямованим і сильним духом. Його обличчя ніколи не знало страху. Тарас дуже любив Січ. Козаки були для нього ,як рідні брати.</a:t>
            </a:r>
          </a:p>
          <a:p>
            <a:pPr algn="r"/>
            <a:r>
              <a:rPr lang="uk-UA" sz="2000" dirty="0" smtClean="0">
                <a:solidFill>
                  <a:srgbClr val="FFFF00"/>
                </a:solidFill>
              </a:rPr>
              <a:t>Бойко Олега</a:t>
            </a:r>
            <a:endParaRPr lang="ru-RU" sz="2000" dirty="0">
              <a:solidFill>
                <a:srgbClr val="FFFF00"/>
              </a:solidFill>
            </a:endParaRPr>
          </a:p>
        </p:txBody>
      </p:sp>
    </p:spTree>
    <p:extLst>
      <p:ext uri="{BB962C8B-B14F-4D97-AF65-F5344CB8AC3E}">
        <p14:creationId xmlns:p14="http://schemas.microsoft.com/office/powerpoint/2010/main" val="4032538793"/>
      </p:ext>
    </p:extLst>
  </p:cSld>
  <p:clrMapOvr>
    <a:masterClrMapping/>
  </p:clrMapOvr>
  <mc:AlternateContent xmlns:mc="http://schemas.openxmlformats.org/markup-compatibility/2006" xmlns:p14="http://schemas.microsoft.com/office/powerpoint/2010/main">
    <mc:Choice Requires="p14">
      <p:transition spd="slow" p14:dur="1500">
        <p14:window dir="vert"/>
        <p:sndAc>
          <p:stSnd>
            <p:snd r:embed="rId2" name="hammer.wav"/>
          </p:stSnd>
        </p:sndAc>
      </p:transition>
    </mc:Choice>
    <mc:Fallback xmlns="">
      <p:transition spd="slow">
        <p:fade/>
        <p:sndAc>
          <p:stSnd>
            <p:snd r:embed="rId4" name="hammer.wav"/>
          </p:stSnd>
        </p:sndAc>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94722"/>
          </a:xfrm>
        </p:spPr>
        <p:txBody>
          <a:bodyPr>
            <a:normAutofit/>
          </a:bodyPr>
          <a:lstStyle/>
          <a:p>
            <a:pPr algn="ctr"/>
            <a:r>
              <a:rPr lang="uk-UA" sz="9600" dirty="0" smtClean="0">
                <a:solidFill>
                  <a:srgbClr val="FF0066"/>
                </a:solidFill>
                <a:effectLst>
                  <a:outerShdw blurRad="38100" dist="38100" dir="2700000" algn="tl">
                    <a:srgbClr val="000000">
                      <a:alpha val="43137"/>
                    </a:srgbClr>
                  </a:outerShdw>
                </a:effectLst>
              </a:rPr>
              <a:t>Малюнки</a:t>
            </a:r>
            <a:endParaRPr lang="ru-RU" sz="9600" dirty="0">
              <a:solidFill>
                <a:srgbClr val="FF006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13441045"/>
      </p:ext>
    </p:extLst>
  </p:cSld>
  <p:clrMapOvr>
    <a:masterClrMapping/>
  </p:clrMapOvr>
  <mc:AlternateContent xmlns:mc="http://schemas.openxmlformats.org/markup-compatibility/2006" xmlns:p14="http://schemas.microsoft.com/office/powerpoint/2010/main">
    <mc:Choice Requires="p14">
      <p:transition spd="slow">
        <p14:flash/>
        <p:sndAc>
          <p:stSnd>
            <p:snd r:embed="rId2" name="hammer.wav"/>
          </p:stSnd>
        </p:sndAc>
      </p:transition>
    </mc:Choice>
    <mc:Fallback xmlns="">
      <p:transition spd="slow">
        <p:fade/>
        <p:sndAc>
          <p:stSnd>
            <p:snd r:embed="rId3" name="hammer.wav"/>
          </p:stSnd>
        </p:sndAc>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10260632" y="692696"/>
            <a:ext cx="1440160" cy="576064"/>
          </a:xfrm>
        </p:spPr>
        <p:txBody>
          <a:bodyPr>
            <a:normAutofit fontScale="90000"/>
          </a:bodyPr>
          <a:lstStyle/>
          <a:p>
            <a:endParaRPr lang="ru-RU"/>
          </a:p>
        </p:txBody>
      </p:sp>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1003"/>
            <a:ext cx="9144000" cy="6846997"/>
          </a:xfrm>
          <a:prstGeom prst="rect">
            <a:avLst/>
          </a:prstGeom>
          <a:ln>
            <a:noFill/>
          </a:ln>
          <a:effectLst>
            <a:softEdge rad="112500"/>
          </a:effectLst>
        </p:spPr>
      </p:pic>
    </p:spTree>
    <p:extLst>
      <p:ext uri="{BB962C8B-B14F-4D97-AF65-F5344CB8AC3E}">
        <p14:creationId xmlns:p14="http://schemas.microsoft.com/office/powerpoint/2010/main" val="805589271"/>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2" name="hammer.wav"/>
          </p:stSnd>
        </p:sndAc>
      </p:transition>
    </mc:Choice>
    <mc:Fallback xmlns="">
      <p:transition spd="slow">
        <p:fade/>
        <p:sndAc>
          <p:stSnd>
            <p:snd r:embed="rId4" name="hammer.wav"/>
          </p:stSnd>
        </p:sndAc>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H="1">
            <a:off x="10476656" y="274638"/>
            <a:ext cx="504056" cy="1143000"/>
          </a:xfrm>
        </p:spPr>
        <p:txBody>
          <a:bodyPr/>
          <a:lstStyle/>
          <a:p>
            <a:endParaRPr lang="ru-RU" dirty="0"/>
          </a:p>
        </p:txBody>
      </p:sp>
      <p:pic>
        <p:nvPicPr>
          <p:cNvPr id="5" name="Объект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0"/>
            <a:ext cx="4572000" cy="6857999"/>
          </a:xfrm>
          <a:prstGeom prst="rect">
            <a:avLst/>
          </a:prstGeom>
          <a:ln>
            <a:noFill/>
          </a:ln>
          <a:effectLst>
            <a:softEdge rad="112500"/>
          </a:effectLst>
        </p:spPr>
      </p:pic>
      <p:pic>
        <p:nvPicPr>
          <p:cNvPr id="6" name="Объект 5"/>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572000" y="0"/>
            <a:ext cx="4572000" cy="6858000"/>
          </a:xfrm>
          <a:prstGeom prst="rect">
            <a:avLst/>
          </a:prstGeom>
          <a:ln>
            <a:noFill/>
          </a:ln>
          <a:effectLst>
            <a:softEdge rad="112500"/>
          </a:effectLst>
        </p:spPr>
      </p:pic>
    </p:spTree>
    <p:extLst>
      <p:ext uri="{BB962C8B-B14F-4D97-AF65-F5344CB8AC3E}">
        <p14:creationId xmlns:p14="http://schemas.microsoft.com/office/powerpoint/2010/main" val="4072346342"/>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hammer.wav"/>
          </p:stSnd>
        </p:sndAc>
      </p:transition>
    </mc:Choice>
    <mc:Fallback xmlns="">
      <p:transition spd="slow">
        <p:fade/>
        <p:sndAc>
          <p:stSnd>
            <p:snd r:embed="rId5" name="hammer.wav"/>
          </p:stSnd>
        </p:sndAc>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H="1">
            <a:off x="10332640" y="274638"/>
            <a:ext cx="1296144" cy="1143000"/>
          </a:xfrm>
        </p:spPr>
        <p:txBody>
          <a:bodyPr/>
          <a:lstStyle/>
          <a:p>
            <a:endParaRPr lang="ru-RU" dirty="0"/>
          </a:p>
        </p:txBody>
      </p:sp>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3999" cy="6858000"/>
          </a:xfrm>
          <a:prstGeom prst="rect">
            <a:avLst/>
          </a:prstGeom>
          <a:ln>
            <a:noFill/>
          </a:ln>
          <a:effectLst>
            <a:softEdge rad="112500"/>
          </a:effectLst>
        </p:spPr>
      </p:pic>
    </p:spTree>
    <p:extLst>
      <p:ext uri="{BB962C8B-B14F-4D97-AF65-F5344CB8AC3E}">
        <p14:creationId xmlns:p14="http://schemas.microsoft.com/office/powerpoint/2010/main" val="3944768389"/>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hammer.wav"/>
          </p:stSnd>
        </p:sndAc>
      </p:transition>
    </mc:Choice>
    <mc:Fallback xmlns="">
      <p:transition spd="slow">
        <p:fade/>
        <p:sndAc>
          <p:stSnd>
            <p:snd r:embed="rId4" name="hammer.wav"/>
          </p:stSnd>
        </p:sndAc>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92680" y="274638"/>
            <a:ext cx="720080" cy="1143000"/>
          </a:xfrm>
        </p:spPr>
        <p:txBody>
          <a:bodyPr/>
          <a:lstStyle/>
          <a:p>
            <a:endParaRPr lang="ru-RU" dirty="0"/>
          </a:p>
        </p:txBody>
      </p:sp>
      <p:pic>
        <p:nvPicPr>
          <p:cNvPr id="5" name="Объект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17060"/>
            <a:ext cx="4499992" cy="6858000"/>
          </a:xfrm>
          <a:prstGeom prst="rect">
            <a:avLst/>
          </a:prstGeom>
          <a:ln>
            <a:noFill/>
          </a:ln>
          <a:effectLst>
            <a:softEdge rad="112500"/>
          </a:effectLst>
        </p:spPr>
      </p:pic>
      <p:pic>
        <p:nvPicPr>
          <p:cNvPr id="6" name="Объект 5"/>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499992" y="764704"/>
            <a:ext cx="4644008" cy="5112568"/>
          </a:xfrm>
          <a:prstGeom prst="rect">
            <a:avLst/>
          </a:prstGeom>
          <a:ln>
            <a:noFill/>
          </a:ln>
          <a:effectLst>
            <a:softEdge rad="112500"/>
          </a:effectLst>
        </p:spPr>
      </p:pic>
    </p:spTree>
    <p:extLst>
      <p:ext uri="{BB962C8B-B14F-4D97-AF65-F5344CB8AC3E}">
        <p14:creationId xmlns:p14="http://schemas.microsoft.com/office/powerpoint/2010/main" val="3580657831"/>
      </p:ext>
    </p:extLst>
  </p:cSld>
  <p:clrMapOvr>
    <a:masterClrMapping/>
  </p:clrMapOvr>
  <mc:AlternateContent xmlns:mc="http://schemas.openxmlformats.org/markup-compatibility/2006" xmlns:p14="http://schemas.microsoft.com/office/powerpoint/2010/main">
    <mc:Choice Requires="p14">
      <p:transition spd="slow" p14:dur="1600">
        <p14:gallery dir="l"/>
        <p:sndAc>
          <p:stSnd>
            <p:snd r:embed="rId2" name="hammer.wav"/>
          </p:stSnd>
        </p:sndAc>
      </p:transition>
    </mc:Choice>
    <mc:Fallback xmlns="">
      <p:transition spd="slow">
        <p:fade/>
        <p:sndAc>
          <p:stSnd>
            <p:snd r:embed="rId5" name="hammer.wav"/>
          </p:stSnd>
        </p:sndAc>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76656" y="274638"/>
            <a:ext cx="360040" cy="1143000"/>
          </a:xfrm>
        </p:spPr>
        <p:txBody>
          <a:bodyPr/>
          <a:lstStyle/>
          <a:p>
            <a:endParaRPr lang="ru-RU" dirty="0"/>
          </a:p>
        </p:txBody>
      </p:sp>
      <p:pic>
        <p:nvPicPr>
          <p:cNvPr id="6" name="Объект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875"/>
            <a:ext cx="9144000" cy="6858875"/>
          </a:xfrm>
          <a:prstGeom prst="rect">
            <a:avLst/>
          </a:prstGeom>
          <a:ln>
            <a:noFill/>
          </a:ln>
          <a:effectLst>
            <a:softEdge rad="112500"/>
          </a:effectLst>
        </p:spPr>
      </p:pic>
    </p:spTree>
    <p:extLst>
      <p:ext uri="{BB962C8B-B14F-4D97-AF65-F5344CB8AC3E}">
        <p14:creationId xmlns:p14="http://schemas.microsoft.com/office/powerpoint/2010/main" val="3252369320"/>
      </p:ext>
    </p:extLst>
  </p:cSld>
  <p:clrMapOvr>
    <a:masterClrMapping/>
  </p:clrMapOvr>
  <mc:AlternateContent xmlns:mc="http://schemas.openxmlformats.org/markup-compatibility/2006" xmlns:p14="http://schemas.microsoft.com/office/powerpoint/2010/main">
    <mc:Choice Requires="p14">
      <p:transition spd="slow" p14:dur="1100">
        <p14:switch dir="r"/>
        <p:sndAc>
          <p:stSnd>
            <p:snd r:embed="rId2" name="hammer.wav"/>
          </p:stSnd>
        </p:sndAc>
      </p:transition>
    </mc:Choice>
    <mc:Fallback xmlns="">
      <p:transition spd="slow">
        <p:fade/>
        <p:sndAc>
          <p:stSnd>
            <p:snd r:embed="rId4" name="hammer.wav"/>
          </p:stSnd>
        </p:sndAc>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H="1">
            <a:off x="9828584" y="274638"/>
            <a:ext cx="432048" cy="1143000"/>
          </a:xfrm>
        </p:spPr>
        <p:txBody>
          <a:bodyPr/>
          <a:lstStyle/>
          <a:p>
            <a:endParaRPr lang="ru-RU" dirty="0"/>
          </a:p>
        </p:txBody>
      </p:sp>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a:ln>
            <a:noFill/>
          </a:ln>
          <a:effectLst>
            <a:softEdge rad="112500"/>
          </a:effectLst>
        </p:spPr>
      </p:pic>
    </p:spTree>
    <p:extLst>
      <p:ext uri="{BB962C8B-B14F-4D97-AF65-F5344CB8AC3E}">
        <p14:creationId xmlns:p14="http://schemas.microsoft.com/office/powerpoint/2010/main" val="532782312"/>
      </p:ext>
    </p:extLst>
  </p:cSld>
  <p:clrMapOvr>
    <a:masterClrMapping/>
  </p:clrMapOvr>
  <mc:AlternateContent xmlns:mc="http://schemas.openxmlformats.org/markup-compatibility/2006" xmlns:p14="http://schemas.microsoft.com/office/powerpoint/2010/main">
    <mc:Choice Requires="p14">
      <p:transition spd="slow" p14:dur="1600">
        <p:blinds dir="vert"/>
        <p:sndAc>
          <p:stSnd>
            <p:snd r:embed="rId2" name="hammer.wav"/>
          </p:stSnd>
        </p:sndAc>
      </p:transition>
    </mc:Choice>
    <mc:Fallback xmlns="">
      <p:transition spd="slow">
        <p:blinds dir="vert"/>
        <p:sndAc>
          <p:stSnd>
            <p:snd r:embed="rId4" name="hammer.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008313" y="692696"/>
            <a:ext cx="3008313" cy="1162050"/>
          </a:xfrm>
        </p:spPr>
        <p:txBody>
          <a:bodyPr/>
          <a:lstStyle/>
          <a:p>
            <a:endParaRPr lang="ru-RU" dirty="0"/>
          </a:p>
        </p:txBody>
      </p:sp>
      <p:pic>
        <p:nvPicPr>
          <p:cNvPr id="7" name="Объект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52862" y="1124744"/>
            <a:ext cx="4921403" cy="4464496"/>
          </a:xfrm>
        </p:spPr>
      </p:pic>
      <p:sp>
        <p:nvSpPr>
          <p:cNvPr id="6" name="Текст 5"/>
          <p:cNvSpPr>
            <a:spLocks noGrp="1"/>
          </p:cNvSpPr>
          <p:nvPr>
            <p:ph type="body" sz="half" idx="2"/>
          </p:nvPr>
        </p:nvSpPr>
        <p:spPr>
          <a:xfrm>
            <a:off x="107504" y="116632"/>
            <a:ext cx="3600400" cy="6264696"/>
          </a:xfrm>
        </p:spPr>
        <p:txBody>
          <a:bodyPr>
            <a:noAutofit/>
          </a:bodyPr>
          <a:lstStyle/>
          <a:p>
            <a:r>
              <a:rPr lang="ru-RU" sz="2000" dirty="0" smtClean="0">
                <a:solidFill>
                  <a:srgbClr val="FFFF00"/>
                </a:solidFill>
              </a:rPr>
              <a:t>У </a:t>
            </a:r>
            <a:r>
              <a:rPr lang="ru-RU" sz="2000" dirty="0" err="1" smtClean="0">
                <a:solidFill>
                  <a:srgbClr val="FFFF00"/>
                </a:solidFill>
              </a:rPr>
              <a:t>повісті</a:t>
            </a:r>
            <a:r>
              <a:rPr lang="ru-RU" sz="2000" dirty="0" smtClean="0">
                <a:solidFill>
                  <a:srgbClr val="FFFF00"/>
                </a:solidFill>
              </a:rPr>
              <a:t> представлена широка картина народного </a:t>
            </a:r>
            <a:r>
              <a:rPr lang="ru-RU" sz="2000" dirty="0" err="1" smtClean="0">
                <a:solidFill>
                  <a:srgbClr val="FFFF00"/>
                </a:solidFill>
              </a:rPr>
              <a:t>руху</a:t>
            </a:r>
            <a:r>
              <a:rPr lang="ru-RU" sz="2000" dirty="0" smtClean="0">
                <a:solidFill>
                  <a:srgbClr val="FFFF00"/>
                </a:solidFill>
              </a:rPr>
              <a:t>, показано два </a:t>
            </a:r>
            <a:r>
              <a:rPr lang="ru-RU" sz="2000" dirty="0" err="1" smtClean="0">
                <a:solidFill>
                  <a:srgbClr val="FFFF00"/>
                </a:solidFill>
              </a:rPr>
              <a:t>ворожих</a:t>
            </a:r>
            <a:r>
              <a:rPr lang="ru-RU" sz="2000" dirty="0" smtClean="0">
                <a:solidFill>
                  <a:srgbClr val="FFFF00"/>
                </a:solidFill>
              </a:rPr>
              <a:t> </a:t>
            </a:r>
            <a:r>
              <a:rPr lang="ru-RU" sz="2000" dirty="0" err="1" smtClean="0">
                <a:solidFill>
                  <a:srgbClr val="FFFF00"/>
                </a:solidFill>
              </a:rPr>
              <a:t>табори</a:t>
            </a:r>
            <a:r>
              <a:rPr lang="ru-RU" sz="2000" dirty="0" smtClean="0">
                <a:solidFill>
                  <a:srgbClr val="FFFF00"/>
                </a:solidFill>
              </a:rPr>
              <a:t>: </a:t>
            </a:r>
            <a:r>
              <a:rPr lang="ru-RU" sz="2000" dirty="0" err="1" smtClean="0">
                <a:solidFill>
                  <a:srgbClr val="FFFF00"/>
                </a:solidFill>
              </a:rPr>
              <a:t>український</a:t>
            </a:r>
            <a:r>
              <a:rPr lang="ru-RU" sz="2000" dirty="0" smtClean="0">
                <a:solidFill>
                  <a:srgbClr val="FFFF00"/>
                </a:solidFill>
              </a:rPr>
              <a:t> народ і </a:t>
            </a:r>
            <a:r>
              <a:rPr lang="ru-RU" sz="2000" dirty="0" err="1" smtClean="0">
                <a:solidFill>
                  <a:srgbClr val="FFFF00"/>
                </a:solidFill>
              </a:rPr>
              <a:t>польську</a:t>
            </a:r>
            <a:r>
              <a:rPr lang="ru-RU" sz="2000" dirty="0" smtClean="0">
                <a:solidFill>
                  <a:srgbClr val="FFFF00"/>
                </a:solidFill>
              </a:rPr>
              <a:t> шляхту. </a:t>
            </a:r>
            <a:r>
              <a:rPr lang="ru-RU" sz="2000" dirty="0" err="1" smtClean="0">
                <a:solidFill>
                  <a:srgbClr val="FFFF00"/>
                </a:solidFill>
              </a:rPr>
              <a:t>Твір</a:t>
            </a:r>
            <a:r>
              <a:rPr lang="ru-RU" sz="2000" dirty="0" smtClean="0">
                <a:solidFill>
                  <a:srgbClr val="FFFF00"/>
                </a:solidFill>
              </a:rPr>
              <a:t> </a:t>
            </a:r>
            <a:r>
              <a:rPr lang="ru-RU" sz="2000" dirty="0" err="1" smtClean="0">
                <a:solidFill>
                  <a:srgbClr val="FFFF00"/>
                </a:solidFill>
              </a:rPr>
              <a:t>прославляє</a:t>
            </a:r>
            <a:r>
              <a:rPr lang="ru-RU" sz="2000" dirty="0" smtClean="0">
                <a:solidFill>
                  <a:srgbClr val="FFFF00"/>
                </a:solidFill>
              </a:rPr>
              <a:t> </a:t>
            </a:r>
            <a:r>
              <a:rPr lang="ru-RU" sz="2000" dirty="0" err="1" smtClean="0">
                <a:solidFill>
                  <a:srgbClr val="FFFF00"/>
                </a:solidFill>
              </a:rPr>
              <a:t>Запорозьку</a:t>
            </a:r>
            <a:r>
              <a:rPr lang="ru-RU" sz="2000" dirty="0" smtClean="0">
                <a:solidFill>
                  <a:srgbClr val="FFFF00"/>
                </a:solidFill>
              </a:rPr>
              <a:t> </a:t>
            </a:r>
            <a:r>
              <a:rPr lang="ru-RU" sz="2000" dirty="0" err="1" smtClean="0">
                <a:solidFill>
                  <a:srgbClr val="FFFF00"/>
                </a:solidFill>
              </a:rPr>
              <a:t>Січ</a:t>
            </a:r>
            <a:r>
              <a:rPr lang="ru-RU" sz="2000" dirty="0" smtClean="0">
                <a:solidFill>
                  <a:srgbClr val="FFFF00"/>
                </a:solidFill>
              </a:rPr>
              <a:t>, </a:t>
            </a:r>
            <a:r>
              <a:rPr lang="ru-RU" sz="2000" dirty="0" err="1" smtClean="0">
                <a:solidFill>
                  <a:srgbClr val="FFFF00"/>
                </a:solidFill>
              </a:rPr>
              <a:t>її</a:t>
            </a:r>
            <a:r>
              <a:rPr lang="ru-RU" sz="2000" dirty="0" smtClean="0">
                <a:solidFill>
                  <a:srgbClr val="FFFF00"/>
                </a:solidFill>
              </a:rPr>
              <a:t> дух </a:t>
            </a:r>
            <a:r>
              <a:rPr lang="ru-RU" sz="2000" dirty="0" err="1" smtClean="0">
                <a:solidFill>
                  <a:srgbClr val="FFFF00"/>
                </a:solidFill>
              </a:rPr>
              <a:t>товариства</a:t>
            </a:r>
            <a:r>
              <a:rPr lang="ru-RU" sz="2000" dirty="0" smtClean="0">
                <a:solidFill>
                  <a:srgbClr val="FFFF00"/>
                </a:solidFill>
              </a:rPr>
              <a:t>, </a:t>
            </a:r>
            <a:r>
              <a:rPr lang="ru-RU" sz="2000" dirty="0" err="1" smtClean="0">
                <a:solidFill>
                  <a:srgbClr val="FFFF00"/>
                </a:solidFill>
              </a:rPr>
              <a:t>оспівує</a:t>
            </a:r>
            <a:r>
              <a:rPr lang="ru-RU" sz="2000" dirty="0" smtClean="0">
                <a:solidFill>
                  <a:srgbClr val="FFFF00"/>
                </a:solidFill>
              </a:rPr>
              <a:t> </a:t>
            </a:r>
            <a:r>
              <a:rPr lang="ru-RU" sz="2000" dirty="0" err="1" smtClean="0">
                <a:solidFill>
                  <a:srgbClr val="FFFF00"/>
                </a:solidFill>
              </a:rPr>
              <a:t>прагнення-запорожців</a:t>
            </a:r>
            <a:r>
              <a:rPr lang="ru-RU" sz="2000" dirty="0" smtClean="0">
                <a:solidFill>
                  <a:srgbClr val="FFFF00"/>
                </a:solidFill>
              </a:rPr>
              <a:t> до </a:t>
            </a:r>
            <a:r>
              <a:rPr lang="ru-RU" sz="2000" dirty="0" err="1" smtClean="0">
                <a:solidFill>
                  <a:srgbClr val="FFFF00"/>
                </a:solidFill>
              </a:rPr>
              <a:t>волі</a:t>
            </a:r>
            <a:r>
              <a:rPr lang="ru-RU" sz="2000" dirty="0" smtClean="0">
                <a:solidFill>
                  <a:srgbClr val="FFFF00"/>
                </a:solidFill>
              </a:rPr>
              <a:t>, </a:t>
            </a:r>
            <a:r>
              <a:rPr lang="ru-RU" sz="2000" dirty="0" err="1" smtClean="0">
                <a:solidFill>
                  <a:srgbClr val="FFFF00"/>
                </a:solidFill>
              </a:rPr>
              <a:t>їхню</a:t>
            </a:r>
            <a:r>
              <a:rPr lang="ru-RU" sz="2000" dirty="0" smtClean="0">
                <a:solidFill>
                  <a:srgbClr val="FFFF00"/>
                </a:solidFill>
              </a:rPr>
              <a:t> </a:t>
            </a:r>
            <a:r>
              <a:rPr lang="ru-RU" sz="2000" dirty="0" err="1" smtClean="0">
                <a:solidFill>
                  <a:srgbClr val="FFFF00"/>
                </a:solidFill>
              </a:rPr>
              <a:t>відданість</a:t>
            </a:r>
            <a:r>
              <a:rPr lang="ru-RU" sz="2000" dirty="0" smtClean="0">
                <a:solidFill>
                  <a:srgbClr val="FFFF00"/>
                </a:solidFill>
              </a:rPr>
              <a:t> </a:t>
            </a:r>
            <a:r>
              <a:rPr lang="ru-RU" sz="2000" dirty="0" err="1" smtClean="0">
                <a:solidFill>
                  <a:srgbClr val="FFFF00"/>
                </a:solidFill>
              </a:rPr>
              <a:t>батьківщині</a:t>
            </a:r>
            <a:r>
              <a:rPr lang="ru-RU" sz="2000" dirty="0" smtClean="0">
                <a:solidFill>
                  <a:srgbClr val="FFFF00"/>
                </a:solidFill>
              </a:rPr>
              <a:t>. </a:t>
            </a:r>
            <a:r>
              <a:rPr lang="ru-RU" sz="2000" dirty="0" err="1" smtClean="0">
                <a:solidFill>
                  <a:srgbClr val="FFFF00"/>
                </a:solidFill>
              </a:rPr>
              <a:t>Посилаючись</a:t>
            </a:r>
            <a:r>
              <a:rPr lang="ru-RU" sz="2000" dirty="0" smtClean="0">
                <a:solidFill>
                  <a:srgbClr val="FFFF00"/>
                </a:solidFill>
              </a:rPr>
              <a:t> на </a:t>
            </a:r>
            <a:r>
              <a:rPr lang="ru-RU" sz="2000" dirty="0" err="1" smtClean="0">
                <a:solidFill>
                  <a:srgbClr val="FFFF00"/>
                </a:solidFill>
              </a:rPr>
              <a:t>історичну</a:t>
            </a:r>
            <a:r>
              <a:rPr lang="ru-RU" sz="2000" dirty="0" smtClean="0">
                <a:solidFill>
                  <a:srgbClr val="FFFF00"/>
                </a:solidFill>
              </a:rPr>
              <a:t> правду, Гоголь </a:t>
            </a:r>
            <a:r>
              <a:rPr lang="ru-RU" sz="2000" dirty="0" err="1" smtClean="0">
                <a:solidFill>
                  <a:srgbClr val="FFFF00"/>
                </a:solidFill>
              </a:rPr>
              <a:t>показує</a:t>
            </a:r>
            <a:r>
              <a:rPr lang="ru-RU" sz="2000" dirty="0" smtClean="0">
                <a:solidFill>
                  <a:srgbClr val="FFFF00"/>
                </a:solidFill>
              </a:rPr>
              <a:t>, </a:t>
            </a:r>
            <a:r>
              <a:rPr lang="ru-RU" sz="2000" dirty="0" err="1" smtClean="0">
                <a:solidFill>
                  <a:srgbClr val="FFFF00"/>
                </a:solidFill>
              </a:rPr>
              <a:t>що</a:t>
            </a:r>
            <a:r>
              <a:rPr lang="ru-RU" sz="2000" dirty="0" smtClean="0">
                <a:solidFill>
                  <a:srgbClr val="FFFF00"/>
                </a:solidFill>
              </a:rPr>
              <a:t> </a:t>
            </a:r>
            <a:r>
              <a:rPr lang="ru-RU" sz="2000" dirty="0" err="1" smtClean="0">
                <a:solidFill>
                  <a:srgbClr val="FFFF00"/>
                </a:solidFill>
              </a:rPr>
              <a:t>саме</a:t>
            </a:r>
            <a:r>
              <a:rPr lang="ru-RU" sz="2000" dirty="0" smtClean="0">
                <a:solidFill>
                  <a:srgbClr val="FFFF00"/>
                </a:solidFill>
              </a:rPr>
              <a:t> </a:t>
            </a:r>
            <a:r>
              <a:rPr lang="ru-RU" sz="2000" dirty="0" err="1" smtClean="0">
                <a:solidFill>
                  <a:srgbClr val="FFFF00"/>
                </a:solidFill>
              </a:rPr>
              <a:t>із</a:t>
            </a:r>
            <a:r>
              <a:rPr lang="ru-RU" sz="2000" dirty="0" smtClean="0">
                <a:solidFill>
                  <a:srgbClr val="FFFF00"/>
                </a:solidFill>
              </a:rPr>
              <a:t> </a:t>
            </a:r>
            <a:r>
              <a:rPr lang="ru-RU" sz="2000" dirty="0" err="1" smtClean="0">
                <a:solidFill>
                  <a:srgbClr val="FFFF00"/>
                </a:solidFill>
              </a:rPr>
              <a:t>Запорозької</a:t>
            </a:r>
            <a:r>
              <a:rPr lang="ru-RU" sz="2000" dirty="0" smtClean="0">
                <a:solidFill>
                  <a:srgbClr val="FFFF00"/>
                </a:solidFill>
              </a:rPr>
              <a:t> </a:t>
            </a:r>
            <a:r>
              <a:rPr lang="ru-RU" sz="2000" dirty="0" err="1" smtClean="0">
                <a:solidFill>
                  <a:srgbClr val="FFFF00"/>
                </a:solidFill>
              </a:rPr>
              <a:t>Січі</a:t>
            </a:r>
            <a:r>
              <a:rPr lang="ru-RU" sz="2000" dirty="0" smtClean="0">
                <a:solidFill>
                  <a:srgbClr val="FFFF00"/>
                </a:solidFill>
              </a:rPr>
              <a:t> </a:t>
            </a:r>
            <a:r>
              <a:rPr lang="ru-RU" sz="2000" dirty="0" err="1" smtClean="0">
                <a:solidFill>
                  <a:srgbClr val="FFFF00"/>
                </a:solidFill>
              </a:rPr>
              <a:t>виходили</a:t>
            </a:r>
            <a:r>
              <a:rPr lang="ru-RU" sz="2000" dirty="0" smtClean="0">
                <a:solidFill>
                  <a:srgbClr val="FFFF00"/>
                </a:solidFill>
              </a:rPr>
              <a:t> </a:t>
            </a:r>
            <a:r>
              <a:rPr lang="ru-RU" sz="2000" dirty="0" err="1" smtClean="0">
                <a:solidFill>
                  <a:srgbClr val="FFFF00"/>
                </a:solidFill>
              </a:rPr>
              <a:t>мужні</a:t>
            </a:r>
            <a:r>
              <a:rPr lang="ru-RU" sz="2000" dirty="0" smtClean="0">
                <a:solidFill>
                  <a:srgbClr val="FFFF00"/>
                </a:solidFill>
              </a:rPr>
              <a:t> </a:t>
            </a:r>
            <a:r>
              <a:rPr lang="ru-RU" sz="2000" dirty="0" err="1" smtClean="0">
                <a:solidFill>
                  <a:srgbClr val="FFFF00"/>
                </a:solidFill>
              </a:rPr>
              <a:t>хоробрі</a:t>
            </a:r>
            <a:r>
              <a:rPr lang="ru-RU" sz="2000" dirty="0" smtClean="0">
                <a:solidFill>
                  <a:srgbClr val="FFFF00"/>
                </a:solidFill>
              </a:rPr>
              <a:t> вояки, «</a:t>
            </a:r>
            <a:r>
              <a:rPr lang="ru-RU" sz="2000" dirty="0" err="1" smtClean="0">
                <a:solidFill>
                  <a:srgbClr val="FFFF00"/>
                </a:solidFill>
              </a:rPr>
              <a:t>горді</a:t>
            </a:r>
            <a:r>
              <a:rPr lang="ru-RU" sz="2000" dirty="0" smtClean="0">
                <a:solidFill>
                  <a:srgbClr val="FFFF00"/>
                </a:solidFill>
              </a:rPr>
              <a:t> і </a:t>
            </a:r>
            <a:r>
              <a:rPr lang="ru-RU" sz="2000" dirty="0" err="1" smtClean="0">
                <a:solidFill>
                  <a:srgbClr val="FFFF00"/>
                </a:solidFill>
              </a:rPr>
              <a:t>міцні</a:t>
            </a:r>
            <a:r>
              <a:rPr lang="ru-RU" sz="2000" dirty="0" smtClean="0">
                <a:solidFill>
                  <a:srgbClr val="FFFF00"/>
                </a:solidFill>
              </a:rPr>
              <a:t>, як </a:t>
            </a:r>
            <a:r>
              <a:rPr lang="ru-RU" sz="2000" dirty="0" err="1" smtClean="0">
                <a:solidFill>
                  <a:srgbClr val="FFFF00"/>
                </a:solidFill>
              </a:rPr>
              <a:t>леви</a:t>
            </a:r>
            <a:r>
              <a:rPr lang="ru-RU" sz="2000" dirty="0" smtClean="0">
                <a:solidFill>
                  <a:srgbClr val="FFFF00"/>
                </a:solidFill>
              </a:rPr>
              <a:t>!»</a:t>
            </a:r>
            <a:endParaRPr lang="ru-RU" sz="2000" dirty="0">
              <a:solidFill>
                <a:srgbClr val="FFFF00"/>
              </a:solidFill>
            </a:endParaRPr>
          </a:p>
        </p:txBody>
      </p:sp>
    </p:spTree>
    <p:extLst>
      <p:ext uri="{BB962C8B-B14F-4D97-AF65-F5344CB8AC3E}">
        <p14:creationId xmlns:p14="http://schemas.microsoft.com/office/powerpoint/2010/main" val="1030873254"/>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hammer.wav"/>
          </p:stSnd>
        </p:sndAc>
      </p:transition>
    </mc:Choice>
    <mc:Fallback xmlns="">
      <p:transition spd="slow">
        <p:split orient="vert"/>
        <p:sndAc>
          <p:stSnd>
            <p:snd r:embed="rId4" name="hammer.wav"/>
          </p:stSnd>
        </p:sndAc>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0792" y="764704"/>
            <a:ext cx="442392" cy="1143000"/>
          </a:xfrm>
        </p:spPr>
        <p:txBody>
          <a:bodyPr/>
          <a:lstStyle/>
          <a:p>
            <a:endParaRPr lang="ru-RU" dirty="0"/>
          </a:p>
        </p:txBody>
      </p:sp>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558" y="2852"/>
            <a:ext cx="9168557" cy="6855148"/>
          </a:xfrm>
          <a:prstGeom prst="rect">
            <a:avLst/>
          </a:prstGeom>
          <a:ln>
            <a:noFill/>
          </a:ln>
          <a:effectLst>
            <a:softEdge rad="112500"/>
          </a:effectLst>
        </p:spPr>
      </p:pic>
    </p:spTree>
    <p:extLst>
      <p:ext uri="{BB962C8B-B14F-4D97-AF65-F5344CB8AC3E}">
        <p14:creationId xmlns:p14="http://schemas.microsoft.com/office/powerpoint/2010/main" val="3416798095"/>
      </p:ext>
    </p:extLst>
  </p:cSld>
  <p:clrMapOvr>
    <a:masterClrMapping/>
  </p:clrMapOvr>
  <mc:AlternateContent xmlns:mc="http://schemas.openxmlformats.org/markup-compatibility/2006" xmlns:p14="http://schemas.microsoft.com/office/powerpoint/2010/main">
    <mc:Choice Requires="p14">
      <p:transition spd="slow" p14:dur="4400">
        <p14:honeycomb/>
        <p:sndAc>
          <p:stSnd>
            <p:snd r:embed="rId2" name="hammer.wav"/>
          </p:stSnd>
        </p:sndAc>
      </p:transition>
    </mc:Choice>
    <mc:Fallback xmlns="">
      <p:transition spd="slow">
        <p:fade/>
        <p:sndAc>
          <p:stSnd>
            <p:snd r:embed="rId4" name="hammer.wav"/>
          </p:stSnd>
        </p:sndAc>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H="1">
            <a:off x="10764688" y="404664"/>
            <a:ext cx="61664" cy="1143000"/>
          </a:xfrm>
        </p:spPr>
        <p:txBody>
          <a:bodyPr/>
          <a:lstStyle/>
          <a:p>
            <a:endParaRPr lang="ru-RU" dirty="0"/>
          </a:p>
        </p:txBody>
      </p:sp>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a:ln>
            <a:noFill/>
          </a:ln>
          <a:effectLst>
            <a:softEdge rad="112500"/>
          </a:effectLst>
        </p:spPr>
      </p:pic>
    </p:spTree>
    <p:extLst>
      <p:ext uri="{BB962C8B-B14F-4D97-AF65-F5344CB8AC3E}">
        <p14:creationId xmlns:p14="http://schemas.microsoft.com/office/powerpoint/2010/main" val="938160769"/>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hammer.wav"/>
          </p:stSnd>
        </p:sndAc>
      </p:transition>
    </mc:Choice>
    <mc:Fallback xmlns="">
      <p:transition spd="slow">
        <p:fade/>
        <p:sndAc>
          <p:stSnd>
            <p:snd r:embed="rId4" name="hammer.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2052736" y="2132856"/>
            <a:ext cx="978496" cy="566738"/>
          </a:xfrm>
        </p:spPr>
        <p:txBody>
          <a:bodyPr>
            <a:normAutofit/>
          </a:bodyPr>
          <a:lstStyle/>
          <a:p>
            <a:endParaRPr lang="ru-RU" dirty="0"/>
          </a:p>
        </p:txBody>
      </p:sp>
      <p:sp>
        <p:nvSpPr>
          <p:cNvPr id="7" name="Текст 6"/>
          <p:cNvSpPr>
            <a:spLocks noGrp="1"/>
          </p:cNvSpPr>
          <p:nvPr>
            <p:ph type="body" sz="half" idx="2"/>
          </p:nvPr>
        </p:nvSpPr>
        <p:spPr>
          <a:xfrm>
            <a:off x="-1980728" y="1196752"/>
            <a:ext cx="1770584" cy="804862"/>
          </a:xfrm>
        </p:spPr>
        <p:txBody>
          <a:bodyPr/>
          <a:lstStyle/>
          <a:p>
            <a:endParaRPr lang="ru-RU" dirty="0"/>
          </a:p>
        </p:txBody>
      </p:sp>
      <p:pic>
        <p:nvPicPr>
          <p:cNvPr id="8" name="Рисунок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6821" r="16821"/>
          <a:stretch>
            <a:fillRect/>
          </a:stretch>
        </p:blipFill>
        <p:spPr>
          <a:xfrm>
            <a:off x="0" y="0"/>
            <a:ext cx="9144000" cy="685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28741052"/>
      </p:ext>
    </p:extLst>
  </p:cSld>
  <p:clrMapOvr>
    <a:masterClrMapping/>
  </p:clrMapOvr>
  <p:transition spd="slow">
    <p:randomBar dir="vert"/>
    <p:sndAc>
      <p:stSnd>
        <p:snd r:embed="rId2" name="hammer.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0116616" y="3861048"/>
            <a:ext cx="762472" cy="566738"/>
          </a:xfrm>
        </p:spPr>
        <p:txBody>
          <a:bodyPr>
            <a:normAutofit/>
          </a:bodyPr>
          <a:lstStyle/>
          <a:p>
            <a:endParaRPr lang="ru-RU" dirty="0"/>
          </a:p>
        </p:txBody>
      </p:sp>
      <p:sp>
        <p:nvSpPr>
          <p:cNvPr id="7" name="Текст 6"/>
          <p:cNvSpPr>
            <a:spLocks noGrp="1"/>
          </p:cNvSpPr>
          <p:nvPr>
            <p:ph type="body" sz="half" idx="2"/>
          </p:nvPr>
        </p:nvSpPr>
        <p:spPr>
          <a:xfrm>
            <a:off x="323528" y="4581128"/>
            <a:ext cx="8064896" cy="2276872"/>
          </a:xfrm>
        </p:spPr>
        <p:txBody>
          <a:bodyPr>
            <a:noAutofit/>
          </a:bodyPr>
          <a:lstStyle/>
          <a:p>
            <a:r>
              <a:rPr lang="ru-RU" sz="2400" b="1" dirty="0" smtClean="0">
                <a:solidFill>
                  <a:srgbClr val="00FF00"/>
                </a:solidFill>
              </a:rPr>
              <a:t>Гоголь не </a:t>
            </a:r>
            <a:r>
              <a:rPr lang="ru-RU" sz="2400" b="1" dirty="0" err="1" smtClean="0">
                <a:solidFill>
                  <a:srgbClr val="00FF00"/>
                </a:solidFill>
              </a:rPr>
              <a:t>приховав</a:t>
            </a:r>
            <a:r>
              <a:rPr lang="ru-RU" sz="2400" b="1" dirty="0" smtClean="0">
                <a:solidFill>
                  <a:srgbClr val="00FF00"/>
                </a:solidFill>
              </a:rPr>
              <a:t> </a:t>
            </a:r>
            <a:r>
              <a:rPr lang="ru-RU" sz="2400" b="1" dirty="0" err="1" smtClean="0">
                <a:solidFill>
                  <a:srgbClr val="00FF00"/>
                </a:solidFill>
              </a:rPr>
              <a:t>ні</a:t>
            </a:r>
            <a:r>
              <a:rPr lang="ru-RU" sz="2400" b="1" dirty="0" smtClean="0">
                <a:solidFill>
                  <a:srgbClr val="00FF00"/>
                </a:solidFill>
              </a:rPr>
              <a:t> </a:t>
            </a:r>
            <a:r>
              <a:rPr lang="ru-RU" sz="2400" b="1" dirty="0" err="1" smtClean="0">
                <a:solidFill>
                  <a:srgbClr val="00FF00"/>
                </a:solidFill>
              </a:rPr>
              <a:t>брутальності</a:t>
            </a:r>
            <a:r>
              <a:rPr lang="ru-RU" sz="2400" b="1" dirty="0" smtClean="0">
                <a:solidFill>
                  <a:srgbClr val="00FF00"/>
                </a:solidFill>
              </a:rPr>
              <a:t> </a:t>
            </a:r>
            <a:r>
              <a:rPr lang="ru-RU" sz="2400" b="1" dirty="0" err="1" smtClean="0">
                <a:solidFill>
                  <a:srgbClr val="00FF00"/>
                </a:solidFill>
              </a:rPr>
              <a:t>моралі</a:t>
            </a:r>
            <a:r>
              <a:rPr lang="ru-RU" sz="2400" b="1" dirty="0" smtClean="0">
                <a:solidFill>
                  <a:srgbClr val="00FF00"/>
                </a:solidFill>
              </a:rPr>
              <a:t>, </a:t>
            </a:r>
            <a:r>
              <a:rPr lang="ru-RU" sz="2400" b="1" dirty="0" err="1" smtClean="0">
                <a:solidFill>
                  <a:srgbClr val="00FF00"/>
                </a:solidFill>
              </a:rPr>
              <a:t>ні</a:t>
            </a:r>
            <a:r>
              <a:rPr lang="ru-RU" sz="2400" b="1" dirty="0" smtClean="0">
                <a:solidFill>
                  <a:srgbClr val="00FF00"/>
                </a:solidFill>
              </a:rPr>
              <a:t> «</a:t>
            </a:r>
            <a:r>
              <a:rPr lang="ru-RU" sz="2400" b="1" dirty="0" err="1" smtClean="0">
                <a:solidFill>
                  <a:srgbClr val="00FF00"/>
                </a:solidFill>
              </a:rPr>
              <a:t>лютості</a:t>
            </a:r>
            <a:r>
              <a:rPr lang="ru-RU" sz="2400" b="1" dirty="0" smtClean="0">
                <a:solidFill>
                  <a:srgbClr val="00FF00"/>
                </a:solidFill>
              </a:rPr>
              <a:t>» </a:t>
            </a:r>
            <a:r>
              <a:rPr lang="ru-RU" sz="2400" b="1" dirty="0" err="1" smtClean="0">
                <a:solidFill>
                  <a:srgbClr val="00FF00"/>
                </a:solidFill>
              </a:rPr>
              <a:t>запорожців</a:t>
            </a:r>
            <a:r>
              <a:rPr lang="ru-RU" sz="2400" b="1" dirty="0" smtClean="0">
                <a:solidFill>
                  <a:srgbClr val="00FF00"/>
                </a:solidFill>
              </a:rPr>
              <a:t>, </a:t>
            </a:r>
            <a:r>
              <a:rPr lang="ru-RU" sz="2400" b="1" dirty="0" err="1" smtClean="0">
                <a:solidFill>
                  <a:srgbClr val="00FF00"/>
                </a:solidFill>
              </a:rPr>
              <a:t>пояснюючи</a:t>
            </a:r>
            <a:r>
              <a:rPr lang="ru-RU" sz="2400" b="1" dirty="0" smtClean="0">
                <a:solidFill>
                  <a:srgbClr val="00FF00"/>
                </a:solidFill>
              </a:rPr>
              <a:t> </a:t>
            </a:r>
            <a:r>
              <a:rPr lang="ru-RU" sz="2400" b="1" dirty="0" err="1" smtClean="0">
                <a:solidFill>
                  <a:srgbClr val="00FF00"/>
                </a:solidFill>
              </a:rPr>
              <a:t>це</a:t>
            </a:r>
            <a:r>
              <a:rPr lang="ru-RU" sz="2400" b="1" dirty="0" smtClean="0">
                <a:solidFill>
                  <a:srgbClr val="00FF00"/>
                </a:solidFill>
              </a:rPr>
              <a:t> </a:t>
            </a:r>
            <a:r>
              <a:rPr lang="ru-RU" sz="2400" b="1" dirty="0" err="1" smtClean="0">
                <a:solidFill>
                  <a:srgbClr val="00FF00"/>
                </a:solidFill>
              </a:rPr>
              <a:t>тим</a:t>
            </a:r>
            <a:r>
              <a:rPr lang="ru-RU" sz="2400" b="1" dirty="0" smtClean="0">
                <a:solidFill>
                  <a:srgbClr val="00FF00"/>
                </a:solidFill>
              </a:rPr>
              <a:t>, </a:t>
            </a:r>
            <a:r>
              <a:rPr lang="ru-RU" sz="2400" b="1" dirty="0" err="1" smtClean="0">
                <a:solidFill>
                  <a:srgbClr val="00FF00"/>
                </a:solidFill>
              </a:rPr>
              <a:t>що</a:t>
            </a:r>
            <a:r>
              <a:rPr lang="ru-RU" sz="2400" b="1" dirty="0" smtClean="0">
                <a:solidFill>
                  <a:srgbClr val="00FF00"/>
                </a:solidFill>
              </a:rPr>
              <a:t> час </a:t>
            </a:r>
            <a:r>
              <a:rPr lang="ru-RU" sz="2400" b="1" dirty="0" err="1" smtClean="0">
                <a:solidFill>
                  <a:srgbClr val="00FF00"/>
                </a:solidFill>
              </a:rPr>
              <a:t>був</a:t>
            </a:r>
            <a:r>
              <a:rPr lang="ru-RU" sz="2400" b="1" dirty="0" smtClean="0">
                <a:solidFill>
                  <a:srgbClr val="00FF00"/>
                </a:solidFill>
              </a:rPr>
              <a:t> </a:t>
            </a:r>
            <a:r>
              <a:rPr lang="ru-RU" sz="2400" b="1" dirty="0" err="1" smtClean="0">
                <a:solidFill>
                  <a:srgbClr val="00FF00"/>
                </a:solidFill>
              </a:rPr>
              <a:t>жорстоким</a:t>
            </a:r>
            <a:r>
              <a:rPr lang="ru-RU" sz="2400" b="1" dirty="0" smtClean="0">
                <a:solidFill>
                  <a:srgbClr val="00FF00"/>
                </a:solidFill>
              </a:rPr>
              <a:t>, «коли </a:t>
            </a:r>
            <a:r>
              <a:rPr lang="ru-RU" sz="2400" b="1" dirty="0" err="1" smtClean="0">
                <a:solidFill>
                  <a:srgbClr val="00FF00"/>
                </a:solidFill>
              </a:rPr>
              <a:t>людина</a:t>
            </a:r>
            <a:r>
              <a:rPr lang="ru-RU" sz="2400" b="1" dirty="0" smtClean="0">
                <a:solidFill>
                  <a:srgbClr val="00FF00"/>
                </a:solidFill>
              </a:rPr>
              <a:t> вела </a:t>
            </a:r>
            <a:r>
              <a:rPr lang="ru-RU" sz="2400" b="1" dirty="0" err="1" smtClean="0">
                <a:solidFill>
                  <a:srgbClr val="00FF00"/>
                </a:solidFill>
              </a:rPr>
              <a:t>ще</a:t>
            </a:r>
            <a:r>
              <a:rPr lang="ru-RU" sz="2400" b="1" dirty="0" smtClean="0">
                <a:solidFill>
                  <a:srgbClr val="00FF00"/>
                </a:solidFill>
              </a:rPr>
              <a:t> </a:t>
            </a:r>
            <a:r>
              <a:rPr lang="ru-RU" sz="2400" b="1" dirty="0" err="1" smtClean="0">
                <a:solidFill>
                  <a:srgbClr val="00FF00"/>
                </a:solidFill>
              </a:rPr>
              <a:t>криваве</a:t>
            </a:r>
            <a:r>
              <a:rPr lang="ru-RU" sz="2400" b="1" dirty="0" smtClean="0">
                <a:solidFill>
                  <a:srgbClr val="00FF00"/>
                </a:solidFill>
              </a:rPr>
              <a:t> </a:t>
            </a:r>
            <a:r>
              <a:rPr lang="ru-RU" sz="2400" b="1" dirty="0" err="1" smtClean="0">
                <a:solidFill>
                  <a:srgbClr val="00FF00"/>
                </a:solidFill>
              </a:rPr>
              <a:t>життя</a:t>
            </a:r>
            <a:r>
              <a:rPr lang="ru-RU" sz="2400" b="1" dirty="0" smtClean="0">
                <a:solidFill>
                  <a:srgbClr val="00FF00"/>
                </a:solidFill>
              </a:rPr>
              <a:t> одних </a:t>
            </a:r>
            <a:r>
              <a:rPr lang="ru-RU" sz="2400" b="1" dirty="0" err="1" smtClean="0">
                <a:solidFill>
                  <a:srgbClr val="00FF00"/>
                </a:solidFill>
              </a:rPr>
              <a:t>військових</a:t>
            </a:r>
            <a:r>
              <a:rPr lang="ru-RU" sz="2400" b="1" dirty="0" smtClean="0">
                <a:solidFill>
                  <a:srgbClr val="00FF00"/>
                </a:solidFill>
              </a:rPr>
              <a:t> </a:t>
            </a:r>
            <a:r>
              <a:rPr lang="ru-RU" sz="2400" b="1" dirty="0" err="1" smtClean="0">
                <a:solidFill>
                  <a:srgbClr val="00FF00"/>
                </a:solidFill>
              </a:rPr>
              <a:t>подвигів</a:t>
            </a:r>
            <a:r>
              <a:rPr lang="ru-RU" sz="2400" b="1" dirty="0" smtClean="0">
                <a:solidFill>
                  <a:srgbClr val="00FF00"/>
                </a:solidFill>
              </a:rPr>
              <a:t> і </a:t>
            </a:r>
            <a:r>
              <a:rPr lang="ru-RU" sz="2400" b="1" dirty="0" err="1" smtClean="0">
                <a:solidFill>
                  <a:srgbClr val="00FF00"/>
                </a:solidFill>
              </a:rPr>
              <a:t>загартовувалася</a:t>
            </a:r>
            <a:r>
              <a:rPr lang="ru-RU" sz="2400" b="1" dirty="0" smtClean="0">
                <a:solidFill>
                  <a:srgbClr val="00FF00"/>
                </a:solidFill>
              </a:rPr>
              <a:t> в </a:t>
            </a:r>
            <a:r>
              <a:rPr lang="ru-RU" sz="2400" b="1" dirty="0" err="1" smtClean="0">
                <a:solidFill>
                  <a:srgbClr val="00FF00"/>
                </a:solidFill>
              </a:rPr>
              <a:t>ньому</a:t>
            </a:r>
            <a:r>
              <a:rPr lang="ru-RU" sz="2400" b="1" dirty="0" smtClean="0">
                <a:solidFill>
                  <a:srgbClr val="00FF00"/>
                </a:solidFill>
              </a:rPr>
              <a:t> </a:t>
            </a:r>
            <a:r>
              <a:rPr lang="ru-RU" sz="2400" b="1" dirty="0" err="1" smtClean="0">
                <a:solidFill>
                  <a:srgbClr val="00FF00"/>
                </a:solidFill>
              </a:rPr>
              <a:t>душею</a:t>
            </a:r>
            <a:r>
              <a:rPr lang="ru-RU" sz="2400" b="1" dirty="0" smtClean="0">
                <a:solidFill>
                  <a:srgbClr val="00FF00"/>
                </a:solidFill>
              </a:rPr>
              <a:t>, не </a:t>
            </a:r>
            <a:r>
              <a:rPr lang="ru-RU" sz="2400" b="1" dirty="0" err="1" smtClean="0">
                <a:solidFill>
                  <a:srgbClr val="00FF00"/>
                </a:solidFill>
              </a:rPr>
              <a:t>відчуваючи</a:t>
            </a:r>
            <a:r>
              <a:rPr lang="ru-RU" sz="2400" b="1" dirty="0" smtClean="0">
                <a:solidFill>
                  <a:srgbClr val="00FF00"/>
                </a:solidFill>
              </a:rPr>
              <a:t> </a:t>
            </a:r>
            <a:r>
              <a:rPr lang="ru-RU" sz="2400" b="1" dirty="0" err="1" smtClean="0">
                <a:solidFill>
                  <a:srgbClr val="00FF00"/>
                </a:solidFill>
              </a:rPr>
              <a:t>людства</a:t>
            </a:r>
            <a:r>
              <a:rPr lang="ru-RU" sz="2400" b="1" dirty="0" smtClean="0">
                <a:solidFill>
                  <a:srgbClr val="00FF00"/>
                </a:solidFill>
              </a:rPr>
              <a:t>».</a:t>
            </a:r>
            <a:endParaRPr lang="ru-RU" sz="2400" b="1" dirty="0">
              <a:solidFill>
                <a:srgbClr val="00FF00"/>
              </a:solidFill>
            </a:endParaRPr>
          </a:p>
        </p:txBody>
      </p:sp>
      <p:pic>
        <p:nvPicPr>
          <p:cNvPr id="8" name="Рисунок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85" b="385"/>
          <a:stretch>
            <a:fillRect/>
          </a:stretch>
        </p:blipFill>
        <p:spPr>
          <a:xfrm>
            <a:off x="539552" y="0"/>
            <a:ext cx="7560840" cy="4680520"/>
          </a:xfrm>
        </p:spPr>
      </p:pic>
    </p:spTree>
    <p:extLst>
      <p:ext uri="{BB962C8B-B14F-4D97-AF65-F5344CB8AC3E}">
        <p14:creationId xmlns:p14="http://schemas.microsoft.com/office/powerpoint/2010/main" val="2806511019"/>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hammer.wav"/>
          </p:stSnd>
        </p:sndAc>
      </p:transition>
    </mc:Choice>
    <mc:Fallback xmlns="">
      <p:transition spd="slow">
        <p:circle/>
        <p:sndAc>
          <p:stSnd>
            <p:snd r:embed="rId4" name="hammer.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0" y="0"/>
            <a:ext cx="9144000" cy="6858000"/>
          </a:xfrm>
        </p:spPr>
        <p:txBody>
          <a:bodyPr>
            <a:normAutofit fontScale="90000"/>
          </a:bodyPr>
          <a:lstStyle/>
          <a:p>
            <a:pPr algn="ctr"/>
            <a:r>
              <a:rPr lang="uk-UA" sz="9600" dirty="0" smtClean="0"/>
              <a:t/>
            </a:r>
            <a:br>
              <a:rPr lang="uk-UA" sz="9600" dirty="0" smtClean="0"/>
            </a:br>
            <a:r>
              <a:rPr lang="uk-UA" sz="9600" dirty="0" smtClean="0"/>
              <a:t/>
            </a:r>
            <a:br>
              <a:rPr lang="uk-UA" sz="9600" dirty="0" smtClean="0"/>
            </a:br>
            <a:r>
              <a:rPr lang="uk-UA" sz="9600" dirty="0" smtClean="0">
                <a:solidFill>
                  <a:schemeClr val="accent1">
                    <a:lumMod val="75000"/>
                  </a:schemeClr>
                </a:solidFill>
                <a:effectLst>
                  <a:outerShdw blurRad="38100" dist="38100" dir="2700000" algn="tl">
                    <a:srgbClr val="000000">
                      <a:alpha val="43137"/>
                    </a:srgbClr>
                  </a:outerShdw>
                </a:effectLst>
              </a:rPr>
              <a:t>Патріотизм</a:t>
            </a:r>
            <a:br>
              <a:rPr lang="uk-UA" sz="9600" dirty="0" smtClean="0">
                <a:solidFill>
                  <a:schemeClr val="accent1">
                    <a:lumMod val="75000"/>
                  </a:schemeClr>
                </a:solidFill>
                <a:effectLst>
                  <a:outerShdw blurRad="38100" dist="38100" dir="2700000" algn="tl">
                    <a:srgbClr val="000000">
                      <a:alpha val="43137"/>
                    </a:srgbClr>
                  </a:outerShdw>
                </a:effectLst>
              </a:rPr>
            </a:br>
            <a:r>
              <a:rPr lang="uk-UA" sz="9600" dirty="0">
                <a:solidFill>
                  <a:srgbClr val="FF0000"/>
                </a:solidFill>
              </a:rPr>
              <a:t/>
            </a:r>
            <a:br>
              <a:rPr lang="uk-UA" sz="9600" dirty="0">
                <a:solidFill>
                  <a:srgbClr val="FF0000"/>
                </a:solidFill>
              </a:rPr>
            </a:br>
            <a:endParaRPr lang="ru-RU" sz="9600" dirty="0">
              <a:solidFill>
                <a:srgbClr val="FF0000"/>
              </a:solidFill>
            </a:endParaRPr>
          </a:p>
        </p:txBody>
      </p:sp>
      <p:sp>
        <p:nvSpPr>
          <p:cNvPr id="6" name="Текст 5"/>
          <p:cNvSpPr>
            <a:spLocks noGrp="1"/>
          </p:cNvSpPr>
          <p:nvPr>
            <p:ph type="body" idx="1"/>
          </p:nvPr>
        </p:nvSpPr>
        <p:spPr>
          <a:xfrm>
            <a:off x="11124728" y="2708920"/>
            <a:ext cx="1186409" cy="1500187"/>
          </a:xfrm>
        </p:spPr>
        <p:txBody>
          <a:bodyPr/>
          <a:lstStyle/>
          <a:p>
            <a:endParaRPr lang="ru-RU" dirty="0"/>
          </a:p>
        </p:txBody>
      </p:sp>
    </p:spTree>
    <p:extLst>
      <p:ext uri="{BB962C8B-B14F-4D97-AF65-F5344CB8AC3E}">
        <p14:creationId xmlns:p14="http://schemas.microsoft.com/office/powerpoint/2010/main" val="3780028319"/>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2" name="hammer.wav"/>
          </p:stSnd>
        </p:sndAc>
      </p:transition>
    </mc:Choice>
    <mc:Fallback xmlns="">
      <p:transition spd="slow">
        <p:fade/>
        <p:sndAc>
          <p:stSnd>
            <p:snd r:embed="rId3" name="hammer.wav"/>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H="1">
            <a:off x="10692680" y="3573016"/>
            <a:ext cx="45719" cy="1362075"/>
          </a:xfrm>
        </p:spPr>
        <p:txBody>
          <a:bodyPr/>
          <a:lstStyle/>
          <a:p>
            <a:endParaRPr lang="ru-RU" dirty="0"/>
          </a:p>
        </p:txBody>
      </p:sp>
      <p:sp>
        <p:nvSpPr>
          <p:cNvPr id="3" name="Текст 2"/>
          <p:cNvSpPr>
            <a:spLocks noGrp="1"/>
          </p:cNvSpPr>
          <p:nvPr>
            <p:ph type="body" idx="1"/>
          </p:nvPr>
        </p:nvSpPr>
        <p:spPr>
          <a:xfrm>
            <a:off x="722313" y="332656"/>
            <a:ext cx="7772400" cy="6264695"/>
          </a:xfrm>
        </p:spPr>
        <p:txBody>
          <a:bodyPr>
            <a:normAutofit fontScale="25000" lnSpcReduction="20000"/>
          </a:bodyPr>
          <a:lstStyle/>
          <a:p>
            <a:pPr algn="ctr"/>
            <a:endParaRPr lang="uk-UA" dirty="0">
              <a:solidFill>
                <a:srgbClr val="7030A0"/>
              </a:solidFill>
            </a:endParaRPr>
          </a:p>
          <a:p>
            <a:pPr algn="ctr"/>
            <a:endParaRPr lang="uk-UA" sz="11200" dirty="0" smtClean="0">
              <a:solidFill>
                <a:srgbClr val="7030A0"/>
              </a:solidFill>
            </a:endParaRPr>
          </a:p>
          <a:p>
            <a:pPr algn="ctr"/>
            <a:r>
              <a:rPr lang="uk-UA" sz="11200" dirty="0" smtClean="0">
                <a:solidFill>
                  <a:srgbClr val="7030A0"/>
                </a:solidFill>
              </a:rPr>
              <a:t>Патріотизм-відданість </a:t>
            </a:r>
            <a:r>
              <a:rPr lang="uk-UA" sz="11200" dirty="0">
                <a:solidFill>
                  <a:srgbClr val="7030A0"/>
                </a:solidFill>
              </a:rPr>
              <a:t>своїй країні.</a:t>
            </a:r>
          </a:p>
          <a:p>
            <a:pPr algn="ctr"/>
            <a:r>
              <a:rPr lang="uk-UA" sz="11200" dirty="0">
                <a:solidFill>
                  <a:srgbClr val="7030A0"/>
                </a:solidFill>
              </a:rPr>
              <a:t>Батьківщина-рідний дім.</a:t>
            </a:r>
          </a:p>
          <a:p>
            <a:pPr algn="ctr"/>
            <a:r>
              <a:rPr lang="uk-UA" sz="11200" dirty="0">
                <a:solidFill>
                  <a:srgbClr val="7030A0"/>
                </a:solidFill>
              </a:rPr>
              <a:t>Патріотизм передбачає гордість за матеріальні і духовні досягнення свого народу, своєї Батьківщини, бажання збереження її характерних особливостей, її культурного надбання і зіставлення себе з іншими членами свого народу, постійна готовність підкоряти свої особисті інтереси інтересам загалу, в якому живеш, та захищати інтереси своєї громади, народу в </a:t>
            </a:r>
            <a:r>
              <a:rPr lang="uk-UA" sz="11200" dirty="0" smtClean="0">
                <a:solidFill>
                  <a:srgbClr val="7030A0"/>
                </a:solidFill>
              </a:rPr>
              <a:t>цілому.</a:t>
            </a:r>
          </a:p>
          <a:p>
            <a:pPr algn="ctr"/>
            <a:endParaRPr lang="uk-UA" sz="11200" dirty="0">
              <a:solidFill>
                <a:schemeClr val="accent2">
                  <a:lumMod val="60000"/>
                  <a:lumOff val="40000"/>
                </a:schemeClr>
              </a:solidFill>
            </a:endParaRPr>
          </a:p>
          <a:p>
            <a:pPr algn="ctr"/>
            <a:endParaRPr lang="uk-UA" sz="11200" dirty="0" smtClean="0">
              <a:solidFill>
                <a:schemeClr val="accent2">
                  <a:lumMod val="60000"/>
                  <a:lumOff val="40000"/>
                </a:schemeClr>
              </a:solidFill>
            </a:endParaRPr>
          </a:p>
          <a:p>
            <a:endParaRPr lang="uk-UA" sz="11200" dirty="0">
              <a:solidFill>
                <a:schemeClr val="accent2">
                  <a:lumMod val="60000"/>
                  <a:lumOff val="40000"/>
                </a:schemeClr>
              </a:solidFill>
            </a:endParaRPr>
          </a:p>
          <a:p>
            <a:endParaRPr lang="uk-UA" sz="11200" dirty="0" smtClean="0">
              <a:solidFill>
                <a:schemeClr val="accent2">
                  <a:lumMod val="60000"/>
                  <a:lumOff val="40000"/>
                </a:schemeClr>
              </a:solidFill>
            </a:endParaRPr>
          </a:p>
          <a:p>
            <a:endParaRPr lang="uk-UA" sz="11200" dirty="0">
              <a:solidFill>
                <a:schemeClr val="accent2">
                  <a:lumMod val="60000"/>
                  <a:lumOff val="40000"/>
                </a:schemeClr>
              </a:solidFill>
            </a:endParaRPr>
          </a:p>
          <a:p>
            <a:endParaRPr lang="uk-UA" sz="11200" dirty="0" smtClean="0">
              <a:solidFill>
                <a:schemeClr val="accent2">
                  <a:lumMod val="60000"/>
                  <a:lumOff val="40000"/>
                </a:schemeClr>
              </a:solidFill>
            </a:endParaRPr>
          </a:p>
          <a:p>
            <a:endParaRPr lang="uk-UA" sz="11200" dirty="0"/>
          </a:p>
          <a:p>
            <a:endParaRPr lang="uk-UA" dirty="0" smtClean="0"/>
          </a:p>
          <a:p>
            <a:endParaRPr lang="uk-UA" dirty="0" smtClean="0"/>
          </a:p>
          <a:p>
            <a:endParaRPr lang="uk-UA" dirty="0"/>
          </a:p>
          <a:p>
            <a:endParaRPr lang="uk-UA" dirty="0"/>
          </a:p>
        </p:txBody>
      </p:sp>
    </p:spTree>
    <p:extLst>
      <p:ext uri="{BB962C8B-B14F-4D97-AF65-F5344CB8AC3E}">
        <p14:creationId xmlns:p14="http://schemas.microsoft.com/office/powerpoint/2010/main" val="147037061"/>
      </p:ext>
    </p:extLst>
  </p:cSld>
  <p:clrMapOvr>
    <a:masterClrMapping/>
  </p:clrMapOvr>
  <mc:AlternateContent xmlns:mc="http://schemas.openxmlformats.org/markup-compatibility/2006" xmlns:p14="http://schemas.microsoft.com/office/powerpoint/2010/main">
    <mc:Choice Requires="p14">
      <p:transition spd="slow" p14:dur="3900">
        <p14:glitter pattern="hexagon"/>
        <p:sndAc>
          <p:stSnd>
            <p:snd r:embed="rId2" name="hammer.wav"/>
          </p:stSnd>
        </p:sndAc>
      </p:transition>
    </mc:Choice>
    <mc:Fallback xmlns="">
      <p:transition spd="slow">
        <p:fade/>
        <p:sndAc>
          <p:stSnd>
            <p:snd r:embed="rId3" name="hammer.wav"/>
          </p:st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2578298"/>
          </a:xfrm>
        </p:spPr>
        <p:txBody>
          <a:bodyPr>
            <a:normAutofit/>
          </a:bodyPr>
          <a:lstStyle/>
          <a:p>
            <a:r>
              <a:rPr lang="ru-RU" sz="2000" dirty="0" smtClean="0"/>
              <a:t>В.Г. </a:t>
            </a:r>
            <a:r>
              <a:rPr lang="ru-RU" sz="2000" dirty="0" err="1" smtClean="0"/>
              <a:t>Бєлінський</a:t>
            </a:r>
            <a:r>
              <a:rPr lang="ru-RU" sz="2000" dirty="0" smtClean="0"/>
              <a:t> назвав </a:t>
            </a:r>
            <a:r>
              <a:rPr lang="ru-RU" sz="2000" dirty="0" err="1" smtClean="0"/>
              <a:t>повість</a:t>
            </a:r>
            <a:r>
              <a:rPr lang="ru-RU" sz="2000" dirty="0" smtClean="0"/>
              <a:t> Н.В. Гоголя «Тарас Бульба» «</a:t>
            </a:r>
            <a:r>
              <a:rPr lang="ru-RU" sz="2000" dirty="0" err="1" smtClean="0"/>
              <a:t>поемою</a:t>
            </a:r>
            <a:r>
              <a:rPr lang="ru-RU" sz="2000" dirty="0" smtClean="0"/>
              <a:t> про </a:t>
            </a:r>
            <a:r>
              <a:rPr lang="ru-RU" sz="2000" dirty="0" err="1" smtClean="0"/>
              <a:t>любов</a:t>
            </a:r>
            <a:r>
              <a:rPr lang="ru-RU" sz="2000" dirty="0" smtClean="0"/>
              <a:t> до </a:t>
            </a:r>
            <a:r>
              <a:rPr lang="ru-RU" sz="2000" dirty="0" err="1" smtClean="0"/>
              <a:t>батьківщини</a:t>
            </a:r>
            <a:r>
              <a:rPr lang="ru-RU" sz="2000" dirty="0" smtClean="0"/>
              <a:t>». </a:t>
            </a:r>
            <a:r>
              <a:rPr lang="ru-RU" sz="2000" dirty="0" err="1" smtClean="0"/>
              <a:t>Дійсно</a:t>
            </a:r>
            <a:r>
              <a:rPr lang="ru-RU" sz="2000" dirty="0" smtClean="0"/>
              <a:t>, </a:t>
            </a:r>
            <a:r>
              <a:rPr lang="ru-RU" sz="2000" dirty="0" err="1" smtClean="0"/>
              <a:t>цей</a:t>
            </a:r>
            <a:r>
              <a:rPr lang="ru-RU" sz="2000" dirty="0" smtClean="0"/>
              <a:t> </a:t>
            </a:r>
            <a:r>
              <a:rPr lang="ru-RU" sz="2000" dirty="0" err="1" smtClean="0"/>
              <a:t>твір</a:t>
            </a:r>
            <a:r>
              <a:rPr lang="ru-RU" sz="2000" dirty="0" smtClean="0"/>
              <a:t> </a:t>
            </a:r>
            <a:r>
              <a:rPr lang="ru-RU" sz="2000" dirty="0" err="1" smtClean="0"/>
              <a:t>містить</a:t>
            </a:r>
            <a:r>
              <a:rPr lang="ru-RU" sz="2000" dirty="0" smtClean="0"/>
              <a:t> </a:t>
            </a:r>
            <a:r>
              <a:rPr lang="ru-RU" sz="2000" dirty="0" err="1" smtClean="0"/>
              <a:t>барвисті</a:t>
            </a:r>
            <a:r>
              <a:rPr lang="ru-RU" sz="2000" dirty="0" smtClean="0"/>
              <a:t> описи </a:t>
            </a:r>
            <a:r>
              <a:rPr lang="ru-RU" sz="2000" dirty="0" err="1" smtClean="0"/>
              <a:t>російської</a:t>
            </a:r>
            <a:r>
              <a:rPr lang="ru-RU" sz="2000" dirty="0" smtClean="0"/>
              <a:t> </a:t>
            </a:r>
            <a:r>
              <a:rPr lang="ru-RU" sz="2000" dirty="0" err="1" smtClean="0"/>
              <a:t>землі</a:t>
            </a:r>
            <a:r>
              <a:rPr lang="ru-RU" sz="2000" dirty="0" smtClean="0"/>
              <a:t>, </a:t>
            </a:r>
            <a:r>
              <a:rPr lang="ru-RU" sz="2000" dirty="0" err="1" smtClean="0"/>
              <a:t>зроблені</a:t>
            </a:r>
            <a:r>
              <a:rPr lang="ru-RU" sz="2000" dirty="0" smtClean="0"/>
              <a:t> з особливою </a:t>
            </a:r>
            <a:r>
              <a:rPr lang="ru-RU" sz="2000" dirty="0" err="1" smtClean="0"/>
              <a:t>любов'ю</a:t>
            </a:r>
            <a:r>
              <a:rPr lang="ru-RU" sz="2000" dirty="0" smtClean="0"/>
              <a:t>. «Степ, </a:t>
            </a:r>
            <a:r>
              <a:rPr lang="ru-RU" sz="2000" dirty="0" err="1" smtClean="0"/>
              <a:t>ніж</a:t>
            </a:r>
            <a:r>
              <a:rPr lang="ru-RU" sz="2000" dirty="0" smtClean="0"/>
              <a:t> </a:t>
            </a:r>
            <a:r>
              <a:rPr lang="ru-RU" sz="2000" dirty="0" err="1" smtClean="0"/>
              <a:t>далі</a:t>
            </a:r>
            <a:r>
              <a:rPr lang="ru-RU" sz="2000" dirty="0" smtClean="0"/>
              <a:t>, то все </a:t>
            </a:r>
            <a:r>
              <a:rPr lang="ru-RU" sz="2000" dirty="0" err="1" smtClean="0"/>
              <a:t>прекрасніше</a:t>
            </a:r>
            <a:r>
              <a:rPr lang="ru-RU" sz="2000" dirty="0" smtClean="0"/>
              <a:t> ... Вся </a:t>
            </a:r>
            <a:r>
              <a:rPr lang="ru-RU" sz="2000" dirty="0" err="1" smtClean="0"/>
              <a:t>поверхня</a:t>
            </a:r>
            <a:r>
              <a:rPr lang="ru-RU" sz="2000" dirty="0" smtClean="0"/>
              <a:t> </a:t>
            </a:r>
            <a:r>
              <a:rPr lang="ru-RU" sz="2000" dirty="0" err="1" smtClean="0"/>
              <a:t>землі</a:t>
            </a:r>
            <a:r>
              <a:rPr lang="ru-RU" sz="2000" dirty="0" smtClean="0"/>
              <a:t> </a:t>
            </a:r>
            <a:r>
              <a:rPr lang="ru-RU" sz="2000" dirty="0" err="1" smtClean="0"/>
              <a:t>представлялася</a:t>
            </a:r>
            <a:r>
              <a:rPr lang="ru-RU" sz="2000" dirty="0" smtClean="0"/>
              <a:t> зелено-золотим океаном, по </a:t>
            </a:r>
            <a:r>
              <a:rPr lang="ru-RU" sz="2000" dirty="0" err="1" smtClean="0"/>
              <a:t>якому</a:t>
            </a:r>
            <a:r>
              <a:rPr lang="ru-RU" sz="2000" dirty="0" smtClean="0"/>
              <a:t> </a:t>
            </a:r>
            <a:r>
              <a:rPr lang="ru-RU" sz="2000" dirty="0" err="1" smtClean="0"/>
              <a:t>бризнули</a:t>
            </a:r>
            <a:r>
              <a:rPr lang="ru-RU" sz="2000" dirty="0" smtClean="0"/>
              <a:t> </a:t>
            </a:r>
            <a:r>
              <a:rPr lang="ru-RU" sz="2000" dirty="0" err="1" smtClean="0"/>
              <a:t>мільйони</a:t>
            </a:r>
            <a:r>
              <a:rPr lang="ru-RU" sz="2000" dirty="0" smtClean="0"/>
              <a:t> </a:t>
            </a:r>
            <a:r>
              <a:rPr lang="ru-RU" sz="2000" dirty="0" err="1" smtClean="0"/>
              <a:t>різних</a:t>
            </a:r>
            <a:r>
              <a:rPr lang="ru-RU" sz="2000" dirty="0" smtClean="0"/>
              <a:t> </a:t>
            </a:r>
            <a:r>
              <a:rPr lang="ru-RU" sz="2000" dirty="0" err="1" smtClean="0"/>
              <a:t>квітів</a:t>
            </a:r>
            <a:r>
              <a:rPr lang="ru-RU" sz="2000" dirty="0" smtClean="0"/>
              <a:t> ... </a:t>
            </a:r>
            <a:r>
              <a:rPr lang="ru-RU" sz="2000" dirty="0" err="1" smtClean="0"/>
              <a:t>Чорт</a:t>
            </a:r>
            <a:r>
              <a:rPr lang="ru-RU" sz="2000" dirty="0" smtClean="0"/>
              <a:t> вас </a:t>
            </a:r>
            <a:r>
              <a:rPr lang="ru-RU" sz="2000" dirty="0" err="1" smtClean="0"/>
              <a:t>візьми</a:t>
            </a:r>
            <a:r>
              <a:rPr lang="ru-RU" sz="2000" dirty="0" smtClean="0"/>
              <a:t>, степи, як </a:t>
            </a:r>
            <a:r>
              <a:rPr lang="ru-RU" sz="2000" dirty="0" err="1" smtClean="0"/>
              <a:t>ви</a:t>
            </a:r>
            <a:r>
              <a:rPr lang="ru-RU" sz="2000" dirty="0" smtClean="0"/>
              <a:t> </a:t>
            </a:r>
            <a:r>
              <a:rPr lang="ru-RU" sz="2000" dirty="0" err="1" smtClean="0"/>
              <a:t>гарні</a:t>
            </a:r>
            <a:r>
              <a:rPr lang="ru-RU" sz="2000" dirty="0" smtClean="0"/>
              <a:t>!»</a:t>
            </a:r>
            <a:endParaRPr lang="ru-RU" sz="2000" dirty="0"/>
          </a:p>
        </p:txBody>
      </p:sp>
      <p:pic>
        <p:nvPicPr>
          <p:cNvPr id="6" name="Объект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99592" y="3068960"/>
            <a:ext cx="6912768" cy="3456384"/>
          </a:xfrm>
          <a:prstGeom prst="rect">
            <a:avLst/>
          </a:prstGeom>
          <a:ln>
            <a:noFill/>
          </a:ln>
          <a:effectLst>
            <a:softEdge rad="112500"/>
          </a:effectLst>
        </p:spPr>
      </p:pic>
    </p:spTree>
    <p:extLst>
      <p:ext uri="{BB962C8B-B14F-4D97-AF65-F5344CB8AC3E}">
        <p14:creationId xmlns:p14="http://schemas.microsoft.com/office/powerpoint/2010/main" val="1028023102"/>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hammer.wav"/>
          </p:stSnd>
        </p:sndAc>
      </p:transition>
    </mc:Choice>
    <mc:Fallback xmlns="">
      <p:transition spd="slow">
        <p:fade/>
        <p:sndAc>
          <p:stSnd>
            <p:snd r:embed="rId4" name="hammer.wav"/>
          </p:stSnd>
        </p:sndAc>
      </p:transition>
    </mc:Fallback>
  </mc:AlternateContent>
  <p:timing>
    <p:tnLst>
      <p:par>
        <p:cTn id="1" dur="indefinite" restart="never" nodeType="tmRoot"/>
      </p:par>
    </p:tnLst>
  </p:timing>
</p:sld>
</file>

<file path=ppt/theme/theme1.xml><?xml version="1.0" encoding="utf-8"?>
<a:theme xmlns:a="http://schemas.openxmlformats.org/drawingml/2006/main" name="Summer">
  <a:themeElements>
    <a:clrScheme name="Summer">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TC101972873[[fn=Лето]]</Template>
  <TotalTime>213</TotalTime>
  <Words>980</Words>
  <Application>Microsoft Office PowerPoint</Application>
  <PresentationFormat>Экран (4:3)</PresentationFormat>
  <Paragraphs>68</Paragraphs>
  <Slides>41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41</vt:i4>
      </vt:variant>
    </vt:vector>
  </HeadingPairs>
  <TitlesOfParts>
    <vt:vector size="42" baseType="lpstr">
      <vt:lpstr>Summer</vt:lpstr>
      <vt:lpstr>Любов до Батьківщини </vt:lpstr>
      <vt:lpstr>Зміст</vt:lpstr>
      <vt:lpstr>   «Думаєте, є що-небудь на світі,чого б боявся козак» </vt:lpstr>
      <vt:lpstr>Презентация PowerPoint</vt:lpstr>
      <vt:lpstr>Презентация PowerPoint</vt:lpstr>
      <vt:lpstr>Презентация PowerPoint</vt:lpstr>
      <vt:lpstr>  Патріотизм  </vt:lpstr>
      <vt:lpstr>Презентация PowerPoint</vt:lpstr>
      <vt:lpstr>В.Г. Бєлінський назвав повість Н.В. Гоголя «Тарас Бульба» «поемою про любов до батьківщини». Дійсно, цей твір містить барвисті описи російської землі, зроблені з особливою любов'ю. «Степ, ніж далі, то все прекрасніше ... Вся поверхня землі представлялася зелено-золотим океаном, по якому бризнули мільйони різних квітів ... Чорт вас візьми, степи, як ви гарні!»</vt:lpstr>
      <vt:lpstr>Патріотизм в повісті      «Тарас Бульба»</vt:lpstr>
      <vt:lpstr>Презентация PowerPoint</vt:lpstr>
      <vt:lpstr>У цій боротьбі Тарас не самотній - він разом зі своїми товаришами-козаками. Тарас дуже цінує «святий закон товариства». Перед боєм йому захотілося висловити все, що було на серці. «Немає уз святіше товариства. Батько любить свою дитину, мати любить свою дитину, діти люблять батька і матір. Але це не те, браття: любить і звір свою дитину. Але поріднитися душею, а не по крові, може тільки людина. Бували і в інших землях товариші, але таких, як на нашій землі, не було таких товаришів! »</vt:lpstr>
      <vt:lpstr>Презентация PowerPoint</vt:lpstr>
      <vt:lpstr>Презентация PowerPoint</vt:lpstr>
      <vt:lpstr>Презентация PowerPoint</vt:lpstr>
      <vt:lpstr>Крилаті вислови</vt:lpstr>
      <vt:lpstr>Презентация PowerPoint</vt:lpstr>
      <vt:lpstr>Презентация PowerPoint</vt:lpstr>
      <vt:lpstr>Презентация PowerPoint</vt:lpstr>
      <vt:lpstr>Презентация PowerPoint</vt:lpstr>
      <vt:lpstr>Презентация PowerPoint</vt:lpstr>
      <vt:lpstr>Тарас Бульба</vt:lpstr>
      <vt:lpstr>Презентация PowerPoint</vt:lpstr>
      <vt:lpstr>«Тарас був один з корінних, старих полковників: весь був він створений для лайливої ​​тривоги і відрізнявся грубої щирістю своєї вдачі." Він дуже пишався славним минулим своєї батьківщини. «Ви чули від батьків і дідів, як колись шанували нашу землю: і грекам вона далася взнаки, і з Царгорода брала червінці, і міста були пишні, і храми, і князі були нашого роду, свої князі." Коли його рідні землі були завойовані поляками, він став боротися за їхнє звільнення.</vt:lpstr>
      <vt:lpstr>Тарас дуже любив своїх синів, але любов до батьківщини і до своїх товаришів у нього була сильніше всіх інших уподобань. Він не може пробачити зрадника, навіть якщо зрадник - його син. «Так продати? продати віру? продати своїх? »- каже він своєму молодшому синові Андрієві, переметнувшись до ляхів. «Я тебе породив, я тебе і вб'ю!»</vt:lpstr>
      <vt:lpstr>Остап</vt:lpstr>
      <vt:lpstr> Старший син Тараса Остап характером був схожий на батька. Він хоробро бився і проявив високу мужність під час страти. «Остап виносив терзання і катування, як велетень ... - ніщо, схоже на стогін, не вирвалося з уст його, не здригнулося обличчя його.» Він хотів гідно загинути за батьківщину, за віру і закликав до цього своїх товаришів.</vt:lpstr>
      <vt:lpstr>Яким я уявляю Тараса Бульбу</vt:lpstr>
      <vt:lpstr>Яким я уявляю Тараса Бульбу</vt:lpstr>
      <vt:lpstr>Яким я уявляю Тараса Бульбу</vt:lpstr>
      <vt:lpstr>Яким я уявляю Тараса Бульбу</vt:lpstr>
      <vt:lpstr>Яким я уявляю Тараса Бульбу</vt:lpstr>
      <vt:lpstr>Малюнки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Любов до Батьківщини</dc:title>
  <dc:creator>катя</dc:creator>
  <cp:lastModifiedBy>Admin</cp:lastModifiedBy>
  <cp:revision>15</cp:revision>
  <dcterms:created xsi:type="dcterms:W3CDTF">2012-01-24T12:39:18Z</dcterms:created>
  <dcterms:modified xsi:type="dcterms:W3CDTF">2015-02-06T14:55:11Z</dcterms:modified>
</cp:coreProperties>
</file>