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E03-FF44-4D55-AD67-B6B8F7866873}" type="datetimeFigureOut">
              <a:rPr lang="uk-UA" smtClean="0"/>
              <a:t>17.04.2014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04F41-0024-4ED0-8514-E94089A0B43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36712"/>
            <a:ext cx="6665607" cy="1107996"/>
          </a:xfrm>
          <a:prstGeom prst="rect">
            <a:avLst/>
          </a:prstGeom>
          <a:solidFill>
            <a:srgbClr val="C00000">
              <a:alpha val="25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подяки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США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509120"/>
            <a:ext cx="4578497" cy="1323439"/>
          </a:xfrm>
          <a:prstGeom prst="rect">
            <a:avLst/>
          </a:prstGeom>
          <a:solidFill>
            <a:srgbClr val="9B4125">
              <a:alpha val="64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Подяка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зігріває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душу»</a:t>
            </a:r>
          </a:p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Марія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Ремарк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815882"/>
          </a:xfrm>
          <a:prstGeom prst="rect">
            <a:avLst/>
          </a:prstGeom>
          <a:solidFill>
            <a:srgbClr val="9B4125">
              <a:alpha val="38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подяки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одним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найулюбленіших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свят. У 2014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27 листопада, 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листопада,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починаючи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1621 року.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://www.holidaym.ru/article/PHOTOS/usa/Thankgivings%20Day/thankgivings_d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762500" cy="4200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25144"/>
            <a:ext cx="8568952" cy="1785104"/>
          </a:xfrm>
          <a:prstGeom prst="rect">
            <a:avLst/>
          </a:prstGeom>
          <a:solidFill>
            <a:srgbClr val="9B4125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Придумали таке гарне свято англійські колоністи з </a:t>
            </a:r>
            <a:r>
              <a:rPr lang="uk-UA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Плімутські</a:t>
            </a:r>
            <a:r>
              <a:rPr lang="uk-UA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колонії, які, побоюючись суворої, голодної зими, організували день подяки, який відзначали разом зі своїми сусідами-індійцями. Після цього індіанці допомогли їм вижити взимку, а нове свято колоністи вирішили вважати своєрідним релігійним актом в ім'я Всевишнього.</a:t>
            </a:r>
          </a:p>
        </p:txBody>
      </p:sp>
      <p:pic>
        <p:nvPicPr>
          <p:cNvPr id="3" name="Picture 2" descr="http://upload.wikimedia.org/wikipedia/commons/0/0b/The_First_Thanksgiving_Jean_Louis_Gerome_Ferris.png"/>
          <p:cNvPicPr>
            <a:picLocks noChangeAspect="1" noChangeArrowheads="1"/>
          </p:cNvPicPr>
          <p:nvPr/>
        </p:nvPicPr>
        <p:blipFill>
          <a:blip r:embed="rId3" cstate="print"/>
          <a:srcRect t="13980" b="8357"/>
          <a:stretch>
            <a:fillRect/>
          </a:stretch>
        </p:blipFill>
        <p:spPr bwMode="auto">
          <a:xfrm>
            <a:off x="1043608" y="260648"/>
            <a:ext cx="715599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107996"/>
          </a:xfrm>
          <a:prstGeom prst="rect">
            <a:avLst/>
          </a:prstGeom>
          <a:solidFill>
            <a:srgbClr val="9B4125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1789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подяки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США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затверджений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загальнонаціональним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святом.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рішення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прийняв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президент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Джордж Вашингтон.</a:t>
            </a:r>
            <a:endParaRPr lang="uk-U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vsenichego.ru/wp-content/uploads/2013/10/3513086842_93bbc4145c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93096"/>
            <a:ext cx="8406680" cy="2308324"/>
          </a:xfrm>
          <a:prstGeom prst="rect">
            <a:avLst/>
          </a:prstGeom>
          <a:solidFill>
            <a:srgbClr val="9B4125">
              <a:alpha val="63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святкуванні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Дня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подяки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дотримуються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споконвічних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обов'язково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відвідуючи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церкву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радуючи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одного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словами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кожен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намагається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щось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пожертвувати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нужденним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подякувати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бога за все,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ближнім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4191000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4451542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988840"/>
            <a:ext cx="5472608" cy="1015663"/>
          </a:xfrm>
          <a:prstGeom prst="rect">
            <a:avLst/>
          </a:prstGeom>
          <a:solidFill>
            <a:srgbClr val="9B4125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uk-U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445224"/>
            <a:ext cx="2952328" cy="1015663"/>
          </a:xfrm>
          <a:prstGeom prst="rect">
            <a:avLst/>
          </a:prstGeom>
          <a:solidFill>
            <a:srgbClr val="9B4125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ію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підготувала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10-Б класу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Чубар Діна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2014-04-17T19:22:54Z</dcterms:created>
  <dcterms:modified xsi:type="dcterms:W3CDTF">2014-04-17T20:38:45Z</dcterms:modified>
</cp:coreProperties>
</file>