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D9064C-2497-4D34-825D-64BFA9B4723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E091B5D-D35A-4660-973C-090CB5915D4C}">
      <dgm:prSet/>
      <dgm:spPr/>
      <dgm:t>
        <a:bodyPr/>
        <a:lstStyle/>
        <a:p>
          <a:r>
            <a:rPr lang="uk-UA" smtClean="0"/>
            <a:t>повітряна ударна хвиля</a:t>
          </a:r>
          <a:endParaRPr lang="uk-UA"/>
        </a:p>
      </dgm:t>
    </dgm:pt>
    <dgm:pt modelId="{49BA9447-1240-45D0-AD99-B4A5D7CF26F0}" type="parTrans" cxnId="{DBB699DC-1332-4F00-92C4-09375965ADB4}">
      <dgm:prSet/>
      <dgm:spPr/>
      <dgm:t>
        <a:bodyPr/>
        <a:lstStyle/>
        <a:p>
          <a:endParaRPr lang="uk-UA"/>
        </a:p>
      </dgm:t>
    </dgm:pt>
    <dgm:pt modelId="{4D87FAA7-E1B8-414E-A5C0-B0F387B0111D}" type="sibTrans" cxnId="{DBB699DC-1332-4F00-92C4-09375965ADB4}">
      <dgm:prSet/>
      <dgm:spPr/>
      <dgm:t>
        <a:bodyPr/>
        <a:lstStyle/>
        <a:p>
          <a:endParaRPr lang="uk-UA"/>
        </a:p>
      </dgm:t>
    </dgm:pt>
    <dgm:pt modelId="{63611E41-E808-4A22-A150-C10D4F9D28C8}">
      <dgm:prSet/>
      <dgm:spPr/>
      <dgm:t>
        <a:bodyPr/>
        <a:lstStyle/>
        <a:p>
          <a:r>
            <a:rPr lang="uk-UA" smtClean="0"/>
            <a:t>сейсмічна хвиля</a:t>
          </a:r>
          <a:endParaRPr lang="uk-UA"/>
        </a:p>
      </dgm:t>
    </dgm:pt>
    <dgm:pt modelId="{768A845F-0580-49B3-9B0C-116E690B6E65}" type="parTrans" cxnId="{CDFCF00C-43E8-41FB-BC46-35DC89BF096C}">
      <dgm:prSet/>
      <dgm:spPr/>
      <dgm:t>
        <a:bodyPr/>
        <a:lstStyle/>
        <a:p>
          <a:endParaRPr lang="uk-UA"/>
        </a:p>
      </dgm:t>
    </dgm:pt>
    <dgm:pt modelId="{CEAA009D-7EC8-4C16-8D73-64BD66983202}" type="sibTrans" cxnId="{CDFCF00C-43E8-41FB-BC46-35DC89BF096C}">
      <dgm:prSet/>
      <dgm:spPr/>
      <dgm:t>
        <a:bodyPr/>
        <a:lstStyle/>
        <a:p>
          <a:endParaRPr lang="uk-UA"/>
        </a:p>
      </dgm:t>
    </dgm:pt>
    <dgm:pt modelId="{0963F2AE-2C04-4C2D-A91B-5766AF8C79E2}">
      <dgm:prSet/>
      <dgm:spPr/>
      <dgm:t>
        <a:bodyPr/>
        <a:lstStyle/>
        <a:p>
          <a:r>
            <a:rPr lang="uk-UA" dirty="0" smtClean="0"/>
            <a:t>світлове випромінювання </a:t>
          </a:r>
          <a:endParaRPr lang="uk-UA" dirty="0"/>
        </a:p>
      </dgm:t>
    </dgm:pt>
    <dgm:pt modelId="{D2DB8245-977C-4973-8E04-89273C372861}" type="parTrans" cxnId="{AEA8BC67-3805-46EA-B59B-822ED5776295}">
      <dgm:prSet/>
      <dgm:spPr/>
      <dgm:t>
        <a:bodyPr/>
        <a:lstStyle/>
        <a:p>
          <a:endParaRPr lang="uk-UA"/>
        </a:p>
      </dgm:t>
    </dgm:pt>
    <dgm:pt modelId="{322A6C06-4AB7-47B7-A518-2323674291E3}" type="sibTrans" cxnId="{AEA8BC67-3805-46EA-B59B-822ED5776295}">
      <dgm:prSet/>
      <dgm:spPr/>
      <dgm:t>
        <a:bodyPr/>
        <a:lstStyle/>
        <a:p>
          <a:endParaRPr lang="uk-UA"/>
        </a:p>
      </dgm:t>
    </dgm:pt>
    <dgm:pt modelId="{7539B3F1-5CE1-4085-BB93-F9BA10B18100}">
      <dgm:prSet/>
      <dgm:spPr/>
      <dgm:t>
        <a:bodyPr/>
        <a:lstStyle/>
        <a:p>
          <a:r>
            <a:rPr lang="uk-UA" smtClean="0"/>
            <a:t>проникаюча радіація</a:t>
          </a:r>
          <a:endParaRPr lang="uk-UA"/>
        </a:p>
      </dgm:t>
    </dgm:pt>
    <dgm:pt modelId="{16461E1F-B187-4F50-8622-EC4B49218867}" type="parTrans" cxnId="{27D61435-E67F-4484-A940-C1638A7A95C0}">
      <dgm:prSet/>
      <dgm:spPr/>
      <dgm:t>
        <a:bodyPr/>
        <a:lstStyle/>
        <a:p>
          <a:endParaRPr lang="uk-UA"/>
        </a:p>
      </dgm:t>
    </dgm:pt>
    <dgm:pt modelId="{2A12F5AD-5239-4C55-976F-6B98B97E93CE}" type="sibTrans" cxnId="{27D61435-E67F-4484-A940-C1638A7A95C0}">
      <dgm:prSet/>
      <dgm:spPr/>
      <dgm:t>
        <a:bodyPr/>
        <a:lstStyle/>
        <a:p>
          <a:endParaRPr lang="uk-UA"/>
        </a:p>
      </dgm:t>
    </dgm:pt>
    <dgm:pt modelId="{C09FB450-1E78-43FF-A3F1-4FF325115FD3}">
      <dgm:prSet/>
      <dgm:spPr/>
      <dgm:t>
        <a:bodyPr/>
        <a:lstStyle/>
        <a:p>
          <a:r>
            <a:rPr lang="uk-UA" smtClean="0"/>
            <a:t>електромагнітний імпульс (миттєва дія), </a:t>
          </a:r>
          <a:endParaRPr lang="uk-UA"/>
        </a:p>
      </dgm:t>
    </dgm:pt>
    <dgm:pt modelId="{2182E1D1-B551-479B-8EA3-649857D393B4}" type="parTrans" cxnId="{AE4B8031-540A-48A1-805F-F49CAAC635CB}">
      <dgm:prSet/>
      <dgm:spPr/>
      <dgm:t>
        <a:bodyPr/>
        <a:lstStyle/>
        <a:p>
          <a:endParaRPr lang="uk-UA"/>
        </a:p>
      </dgm:t>
    </dgm:pt>
    <dgm:pt modelId="{E4F98842-C24B-448A-913A-0A1B94FC7560}" type="sibTrans" cxnId="{AE4B8031-540A-48A1-805F-F49CAAC635CB}">
      <dgm:prSet/>
      <dgm:spPr/>
      <dgm:t>
        <a:bodyPr/>
        <a:lstStyle/>
        <a:p>
          <a:endParaRPr lang="uk-UA"/>
        </a:p>
      </dgm:t>
    </dgm:pt>
    <dgm:pt modelId="{9EE76826-95BD-42DC-99A1-214FF565B6FC}">
      <dgm:prSet/>
      <dgm:spPr/>
      <dgm:t>
        <a:bodyPr/>
        <a:lstStyle/>
        <a:p>
          <a:r>
            <a:rPr lang="uk-UA" smtClean="0"/>
            <a:t>радіоактивне забруднення (діє протягом певного часу).</a:t>
          </a:r>
          <a:endParaRPr lang="uk-UA"/>
        </a:p>
      </dgm:t>
    </dgm:pt>
    <dgm:pt modelId="{780C374F-D521-4FBA-ADCB-2CFA7D0C4CF5}" type="parTrans" cxnId="{5360E29B-06E2-4A61-A910-62881B90B662}">
      <dgm:prSet/>
      <dgm:spPr/>
      <dgm:t>
        <a:bodyPr/>
        <a:lstStyle/>
        <a:p>
          <a:endParaRPr lang="uk-UA"/>
        </a:p>
      </dgm:t>
    </dgm:pt>
    <dgm:pt modelId="{3BB37BD0-10D1-475B-BD8B-CC98A564C48A}" type="sibTrans" cxnId="{5360E29B-06E2-4A61-A910-62881B90B662}">
      <dgm:prSet/>
      <dgm:spPr/>
      <dgm:t>
        <a:bodyPr/>
        <a:lstStyle/>
        <a:p>
          <a:endParaRPr lang="uk-UA"/>
        </a:p>
      </dgm:t>
    </dgm:pt>
    <dgm:pt modelId="{F20086BF-E335-423F-B568-10159F2E67D0}" type="pres">
      <dgm:prSet presAssocID="{78D9064C-2497-4D34-825D-64BFA9B4723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28D85CB-EED6-4229-B855-7775EF045849}" type="pres">
      <dgm:prSet presAssocID="{9EE76826-95BD-42DC-99A1-214FF565B6FC}" presName="parentLin" presStyleCnt="0"/>
      <dgm:spPr/>
    </dgm:pt>
    <dgm:pt modelId="{6F6001A6-0FB5-404A-9179-8B4428DC27DA}" type="pres">
      <dgm:prSet presAssocID="{9EE76826-95BD-42DC-99A1-214FF565B6FC}" presName="parentLeftMargin" presStyleLbl="node1" presStyleIdx="0" presStyleCnt="6"/>
      <dgm:spPr/>
      <dgm:t>
        <a:bodyPr/>
        <a:lstStyle/>
        <a:p>
          <a:endParaRPr lang="uk-UA"/>
        </a:p>
      </dgm:t>
    </dgm:pt>
    <dgm:pt modelId="{E762AAD6-7A25-4A0B-A4F3-A0E06C67C20F}" type="pres">
      <dgm:prSet presAssocID="{9EE76826-95BD-42DC-99A1-214FF565B6F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B4E053-045D-44C8-B4E4-5573942FAAA5}" type="pres">
      <dgm:prSet presAssocID="{9EE76826-95BD-42DC-99A1-214FF565B6FC}" presName="negativeSpace" presStyleCnt="0"/>
      <dgm:spPr/>
    </dgm:pt>
    <dgm:pt modelId="{6B6C1351-6D4B-42E2-B7E9-E56E20DB4C7E}" type="pres">
      <dgm:prSet presAssocID="{9EE76826-95BD-42DC-99A1-214FF565B6FC}" presName="childText" presStyleLbl="conFgAcc1" presStyleIdx="0" presStyleCnt="6">
        <dgm:presLayoutVars>
          <dgm:bulletEnabled val="1"/>
        </dgm:presLayoutVars>
      </dgm:prSet>
      <dgm:spPr/>
    </dgm:pt>
    <dgm:pt modelId="{7DA47938-2295-4C77-BB39-3CE6FC641422}" type="pres">
      <dgm:prSet presAssocID="{3BB37BD0-10D1-475B-BD8B-CC98A564C48A}" presName="spaceBetweenRectangles" presStyleCnt="0"/>
      <dgm:spPr/>
    </dgm:pt>
    <dgm:pt modelId="{12701BE2-E9A2-4EDF-88A3-2F9C6ABA173C}" type="pres">
      <dgm:prSet presAssocID="{C09FB450-1E78-43FF-A3F1-4FF325115FD3}" presName="parentLin" presStyleCnt="0"/>
      <dgm:spPr/>
    </dgm:pt>
    <dgm:pt modelId="{8322952A-C7B2-4C20-BE85-57D57B3CBF13}" type="pres">
      <dgm:prSet presAssocID="{C09FB450-1E78-43FF-A3F1-4FF325115FD3}" presName="parentLeftMargin" presStyleLbl="node1" presStyleIdx="0" presStyleCnt="6"/>
      <dgm:spPr/>
      <dgm:t>
        <a:bodyPr/>
        <a:lstStyle/>
        <a:p>
          <a:endParaRPr lang="uk-UA"/>
        </a:p>
      </dgm:t>
    </dgm:pt>
    <dgm:pt modelId="{2FD321F6-CC15-4F7C-868B-57D44CCDD611}" type="pres">
      <dgm:prSet presAssocID="{C09FB450-1E78-43FF-A3F1-4FF325115FD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4032688-B7EF-40B2-A9D6-5B7D324C4906}" type="pres">
      <dgm:prSet presAssocID="{C09FB450-1E78-43FF-A3F1-4FF325115FD3}" presName="negativeSpace" presStyleCnt="0"/>
      <dgm:spPr/>
    </dgm:pt>
    <dgm:pt modelId="{5BA00E9A-C460-4FDD-8F92-86FCD2617C19}" type="pres">
      <dgm:prSet presAssocID="{C09FB450-1E78-43FF-A3F1-4FF325115FD3}" presName="childText" presStyleLbl="conFgAcc1" presStyleIdx="1" presStyleCnt="6">
        <dgm:presLayoutVars>
          <dgm:bulletEnabled val="1"/>
        </dgm:presLayoutVars>
      </dgm:prSet>
      <dgm:spPr/>
    </dgm:pt>
    <dgm:pt modelId="{203226AA-2475-48E0-95FF-DFE962D7255C}" type="pres">
      <dgm:prSet presAssocID="{E4F98842-C24B-448A-913A-0A1B94FC7560}" presName="spaceBetweenRectangles" presStyleCnt="0"/>
      <dgm:spPr/>
    </dgm:pt>
    <dgm:pt modelId="{CF1C6F52-948F-416E-952D-692BB7093412}" type="pres">
      <dgm:prSet presAssocID="{7539B3F1-5CE1-4085-BB93-F9BA10B18100}" presName="parentLin" presStyleCnt="0"/>
      <dgm:spPr/>
    </dgm:pt>
    <dgm:pt modelId="{13E46BDC-46D9-425C-A6DE-001191697BF9}" type="pres">
      <dgm:prSet presAssocID="{7539B3F1-5CE1-4085-BB93-F9BA10B18100}" presName="parentLeftMargin" presStyleLbl="node1" presStyleIdx="1" presStyleCnt="6"/>
      <dgm:spPr/>
      <dgm:t>
        <a:bodyPr/>
        <a:lstStyle/>
        <a:p>
          <a:endParaRPr lang="uk-UA"/>
        </a:p>
      </dgm:t>
    </dgm:pt>
    <dgm:pt modelId="{870D9C2D-7D32-42FF-94A7-4011FD7BBD74}" type="pres">
      <dgm:prSet presAssocID="{7539B3F1-5CE1-4085-BB93-F9BA10B1810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DA9EACC-5116-43D6-B0DF-6F65740C9EF2}" type="pres">
      <dgm:prSet presAssocID="{7539B3F1-5CE1-4085-BB93-F9BA10B18100}" presName="negativeSpace" presStyleCnt="0"/>
      <dgm:spPr/>
    </dgm:pt>
    <dgm:pt modelId="{94921B2C-19BF-4926-B426-0731D554052B}" type="pres">
      <dgm:prSet presAssocID="{7539B3F1-5CE1-4085-BB93-F9BA10B18100}" presName="childText" presStyleLbl="conFgAcc1" presStyleIdx="2" presStyleCnt="6">
        <dgm:presLayoutVars>
          <dgm:bulletEnabled val="1"/>
        </dgm:presLayoutVars>
      </dgm:prSet>
      <dgm:spPr/>
    </dgm:pt>
    <dgm:pt modelId="{85FAF327-3069-4966-BC97-B8F125C7FCC0}" type="pres">
      <dgm:prSet presAssocID="{2A12F5AD-5239-4C55-976F-6B98B97E93CE}" presName="spaceBetweenRectangles" presStyleCnt="0"/>
      <dgm:spPr/>
    </dgm:pt>
    <dgm:pt modelId="{8A0E3C75-F979-4E58-B81D-20168E17A3E6}" type="pres">
      <dgm:prSet presAssocID="{0963F2AE-2C04-4C2D-A91B-5766AF8C79E2}" presName="parentLin" presStyleCnt="0"/>
      <dgm:spPr/>
    </dgm:pt>
    <dgm:pt modelId="{9AAAB526-AC68-4ACC-B235-9086EA878986}" type="pres">
      <dgm:prSet presAssocID="{0963F2AE-2C04-4C2D-A91B-5766AF8C79E2}" presName="parentLeftMargin" presStyleLbl="node1" presStyleIdx="2" presStyleCnt="6"/>
      <dgm:spPr/>
      <dgm:t>
        <a:bodyPr/>
        <a:lstStyle/>
        <a:p>
          <a:endParaRPr lang="uk-UA"/>
        </a:p>
      </dgm:t>
    </dgm:pt>
    <dgm:pt modelId="{21EC1042-1D19-49F6-BF5B-C1A7066F7F2C}" type="pres">
      <dgm:prSet presAssocID="{0963F2AE-2C04-4C2D-A91B-5766AF8C79E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6DF0855-73E5-47AE-9C48-0BE42D358ED9}" type="pres">
      <dgm:prSet presAssocID="{0963F2AE-2C04-4C2D-A91B-5766AF8C79E2}" presName="negativeSpace" presStyleCnt="0"/>
      <dgm:spPr/>
    </dgm:pt>
    <dgm:pt modelId="{8ADC92BC-5575-472A-AF7E-257CB1CB16A9}" type="pres">
      <dgm:prSet presAssocID="{0963F2AE-2C04-4C2D-A91B-5766AF8C79E2}" presName="childText" presStyleLbl="conFgAcc1" presStyleIdx="3" presStyleCnt="6">
        <dgm:presLayoutVars>
          <dgm:bulletEnabled val="1"/>
        </dgm:presLayoutVars>
      </dgm:prSet>
      <dgm:spPr/>
    </dgm:pt>
    <dgm:pt modelId="{92C3817F-274C-4AAA-843A-0585AC4F5E4C}" type="pres">
      <dgm:prSet presAssocID="{322A6C06-4AB7-47B7-A518-2323674291E3}" presName="spaceBetweenRectangles" presStyleCnt="0"/>
      <dgm:spPr/>
    </dgm:pt>
    <dgm:pt modelId="{B1B96BAD-3C46-4C5B-B2F6-EA14979D8944}" type="pres">
      <dgm:prSet presAssocID="{63611E41-E808-4A22-A150-C10D4F9D28C8}" presName="parentLin" presStyleCnt="0"/>
      <dgm:spPr/>
    </dgm:pt>
    <dgm:pt modelId="{B1F1BCFB-6C1F-4F28-8C52-2D57E37D6BBF}" type="pres">
      <dgm:prSet presAssocID="{63611E41-E808-4A22-A150-C10D4F9D28C8}" presName="parentLeftMargin" presStyleLbl="node1" presStyleIdx="3" presStyleCnt="6"/>
      <dgm:spPr/>
      <dgm:t>
        <a:bodyPr/>
        <a:lstStyle/>
        <a:p>
          <a:endParaRPr lang="uk-UA"/>
        </a:p>
      </dgm:t>
    </dgm:pt>
    <dgm:pt modelId="{BE1871BA-0B9A-460F-B3B0-E42B078F456E}" type="pres">
      <dgm:prSet presAssocID="{63611E41-E808-4A22-A150-C10D4F9D28C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A8BB09E-6249-4741-81A9-3023911CD8B4}" type="pres">
      <dgm:prSet presAssocID="{63611E41-E808-4A22-A150-C10D4F9D28C8}" presName="negativeSpace" presStyleCnt="0"/>
      <dgm:spPr/>
    </dgm:pt>
    <dgm:pt modelId="{5381DCCF-5A25-4AF9-ABFE-14979BAAA1A9}" type="pres">
      <dgm:prSet presAssocID="{63611E41-E808-4A22-A150-C10D4F9D28C8}" presName="childText" presStyleLbl="conFgAcc1" presStyleIdx="4" presStyleCnt="6">
        <dgm:presLayoutVars>
          <dgm:bulletEnabled val="1"/>
        </dgm:presLayoutVars>
      </dgm:prSet>
      <dgm:spPr/>
    </dgm:pt>
    <dgm:pt modelId="{02DD3004-5F68-49EC-8FBF-CC51D88FBF7C}" type="pres">
      <dgm:prSet presAssocID="{CEAA009D-7EC8-4C16-8D73-64BD66983202}" presName="spaceBetweenRectangles" presStyleCnt="0"/>
      <dgm:spPr/>
    </dgm:pt>
    <dgm:pt modelId="{7C7059EF-E499-4059-B232-2561090F968A}" type="pres">
      <dgm:prSet presAssocID="{4E091B5D-D35A-4660-973C-090CB5915D4C}" presName="parentLin" presStyleCnt="0"/>
      <dgm:spPr/>
    </dgm:pt>
    <dgm:pt modelId="{90CDD1A9-6AB2-4000-BF4D-F288CB9AEE46}" type="pres">
      <dgm:prSet presAssocID="{4E091B5D-D35A-4660-973C-090CB5915D4C}" presName="parentLeftMargin" presStyleLbl="node1" presStyleIdx="4" presStyleCnt="6"/>
      <dgm:spPr/>
      <dgm:t>
        <a:bodyPr/>
        <a:lstStyle/>
        <a:p>
          <a:endParaRPr lang="uk-UA"/>
        </a:p>
      </dgm:t>
    </dgm:pt>
    <dgm:pt modelId="{047D3FF1-0E68-40B3-8E0E-745DA6260B2E}" type="pres">
      <dgm:prSet presAssocID="{4E091B5D-D35A-4660-973C-090CB5915D4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E2A91A9-7FE8-438A-AE25-33F0A64E9D8D}" type="pres">
      <dgm:prSet presAssocID="{4E091B5D-D35A-4660-973C-090CB5915D4C}" presName="negativeSpace" presStyleCnt="0"/>
      <dgm:spPr/>
    </dgm:pt>
    <dgm:pt modelId="{9A13C44F-98E4-4F2B-A16C-43798576E9D3}" type="pres">
      <dgm:prSet presAssocID="{4E091B5D-D35A-4660-973C-090CB5915D4C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24A8968-F8B1-4BD3-9B53-E5D36FA8E759}" type="presOf" srcId="{4E091B5D-D35A-4660-973C-090CB5915D4C}" destId="{047D3FF1-0E68-40B3-8E0E-745DA6260B2E}" srcOrd="1" destOrd="0" presId="urn:microsoft.com/office/officeart/2005/8/layout/list1"/>
    <dgm:cxn modelId="{92872B63-1DE3-48D8-B704-9DDD228F6301}" type="presOf" srcId="{63611E41-E808-4A22-A150-C10D4F9D28C8}" destId="{B1F1BCFB-6C1F-4F28-8C52-2D57E37D6BBF}" srcOrd="0" destOrd="0" presId="urn:microsoft.com/office/officeart/2005/8/layout/list1"/>
    <dgm:cxn modelId="{3AC02E1B-A229-4409-B911-F7BF3C75840E}" type="presOf" srcId="{C09FB450-1E78-43FF-A3F1-4FF325115FD3}" destId="{2FD321F6-CC15-4F7C-868B-57D44CCDD611}" srcOrd="1" destOrd="0" presId="urn:microsoft.com/office/officeart/2005/8/layout/list1"/>
    <dgm:cxn modelId="{0FED0656-47BF-4349-B986-81A4D51F3885}" type="presOf" srcId="{9EE76826-95BD-42DC-99A1-214FF565B6FC}" destId="{E762AAD6-7A25-4A0B-A4F3-A0E06C67C20F}" srcOrd="1" destOrd="0" presId="urn:microsoft.com/office/officeart/2005/8/layout/list1"/>
    <dgm:cxn modelId="{5360E29B-06E2-4A61-A910-62881B90B662}" srcId="{78D9064C-2497-4D34-825D-64BFA9B47239}" destId="{9EE76826-95BD-42DC-99A1-214FF565B6FC}" srcOrd="0" destOrd="0" parTransId="{780C374F-D521-4FBA-ADCB-2CFA7D0C4CF5}" sibTransId="{3BB37BD0-10D1-475B-BD8B-CC98A564C48A}"/>
    <dgm:cxn modelId="{81A9CA5D-8C5E-4ABC-A19F-BAEA7B0BB84A}" type="presOf" srcId="{78D9064C-2497-4D34-825D-64BFA9B47239}" destId="{F20086BF-E335-423F-B568-10159F2E67D0}" srcOrd="0" destOrd="0" presId="urn:microsoft.com/office/officeart/2005/8/layout/list1"/>
    <dgm:cxn modelId="{DBB699DC-1332-4F00-92C4-09375965ADB4}" srcId="{78D9064C-2497-4D34-825D-64BFA9B47239}" destId="{4E091B5D-D35A-4660-973C-090CB5915D4C}" srcOrd="5" destOrd="0" parTransId="{49BA9447-1240-45D0-AD99-B4A5D7CF26F0}" sibTransId="{4D87FAA7-E1B8-414E-A5C0-B0F387B0111D}"/>
    <dgm:cxn modelId="{0F120AB6-F6BF-4B7F-BF34-9CDBF01AB5CC}" type="presOf" srcId="{9EE76826-95BD-42DC-99A1-214FF565B6FC}" destId="{6F6001A6-0FB5-404A-9179-8B4428DC27DA}" srcOrd="0" destOrd="0" presId="urn:microsoft.com/office/officeart/2005/8/layout/list1"/>
    <dgm:cxn modelId="{8AA74D4C-6ADE-4600-A4CE-F49E1BDC045B}" type="presOf" srcId="{4E091B5D-D35A-4660-973C-090CB5915D4C}" destId="{90CDD1A9-6AB2-4000-BF4D-F288CB9AEE46}" srcOrd="0" destOrd="0" presId="urn:microsoft.com/office/officeart/2005/8/layout/list1"/>
    <dgm:cxn modelId="{BD62A502-3E62-4F91-9C47-51F60D1BA20E}" type="presOf" srcId="{0963F2AE-2C04-4C2D-A91B-5766AF8C79E2}" destId="{21EC1042-1D19-49F6-BF5B-C1A7066F7F2C}" srcOrd="1" destOrd="0" presId="urn:microsoft.com/office/officeart/2005/8/layout/list1"/>
    <dgm:cxn modelId="{2815EAB6-8DF0-4523-8ABE-88EA784B1D5B}" type="presOf" srcId="{63611E41-E808-4A22-A150-C10D4F9D28C8}" destId="{BE1871BA-0B9A-460F-B3B0-E42B078F456E}" srcOrd="1" destOrd="0" presId="urn:microsoft.com/office/officeart/2005/8/layout/list1"/>
    <dgm:cxn modelId="{7315A628-ABE2-4D91-96A0-B7B8E36A2216}" type="presOf" srcId="{C09FB450-1E78-43FF-A3F1-4FF325115FD3}" destId="{8322952A-C7B2-4C20-BE85-57D57B3CBF13}" srcOrd="0" destOrd="0" presId="urn:microsoft.com/office/officeart/2005/8/layout/list1"/>
    <dgm:cxn modelId="{C1A92709-5A61-4530-A82A-BE87D9DB8F85}" type="presOf" srcId="{7539B3F1-5CE1-4085-BB93-F9BA10B18100}" destId="{870D9C2D-7D32-42FF-94A7-4011FD7BBD74}" srcOrd="1" destOrd="0" presId="urn:microsoft.com/office/officeart/2005/8/layout/list1"/>
    <dgm:cxn modelId="{CDFCF00C-43E8-41FB-BC46-35DC89BF096C}" srcId="{78D9064C-2497-4D34-825D-64BFA9B47239}" destId="{63611E41-E808-4A22-A150-C10D4F9D28C8}" srcOrd="4" destOrd="0" parTransId="{768A845F-0580-49B3-9B0C-116E690B6E65}" sibTransId="{CEAA009D-7EC8-4C16-8D73-64BD66983202}"/>
    <dgm:cxn modelId="{27D61435-E67F-4484-A940-C1638A7A95C0}" srcId="{78D9064C-2497-4D34-825D-64BFA9B47239}" destId="{7539B3F1-5CE1-4085-BB93-F9BA10B18100}" srcOrd="2" destOrd="0" parTransId="{16461E1F-B187-4F50-8622-EC4B49218867}" sibTransId="{2A12F5AD-5239-4C55-976F-6B98B97E93CE}"/>
    <dgm:cxn modelId="{AEA8BC67-3805-46EA-B59B-822ED5776295}" srcId="{78D9064C-2497-4D34-825D-64BFA9B47239}" destId="{0963F2AE-2C04-4C2D-A91B-5766AF8C79E2}" srcOrd="3" destOrd="0" parTransId="{D2DB8245-977C-4973-8E04-89273C372861}" sibTransId="{322A6C06-4AB7-47B7-A518-2323674291E3}"/>
    <dgm:cxn modelId="{EBF74EC4-218C-4848-8ABC-006C61AF0CB0}" type="presOf" srcId="{7539B3F1-5CE1-4085-BB93-F9BA10B18100}" destId="{13E46BDC-46D9-425C-A6DE-001191697BF9}" srcOrd="0" destOrd="0" presId="urn:microsoft.com/office/officeart/2005/8/layout/list1"/>
    <dgm:cxn modelId="{D14D20E8-6B86-4ACD-8DB7-1DDBAE80B186}" type="presOf" srcId="{0963F2AE-2C04-4C2D-A91B-5766AF8C79E2}" destId="{9AAAB526-AC68-4ACC-B235-9086EA878986}" srcOrd="0" destOrd="0" presId="urn:microsoft.com/office/officeart/2005/8/layout/list1"/>
    <dgm:cxn modelId="{AE4B8031-540A-48A1-805F-F49CAAC635CB}" srcId="{78D9064C-2497-4D34-825D-64BFA9B47239}" destId="{C09FB450-1E78-43FF-A3F1-4FF325115FD3}" srcOrd="1" destOrd="0" parTransId="{2182E1D1-B551-479B-8EA3-649857D393B4}" sibTransId="{E4F98842-C24B-448A-913A-0A1B94FC7560}"/>
    <dgm:cxn modelId="{5A9539CA-18A7-4136-8CF8-C8C1C49996FD}" type="presParOf" srcId="{F20086BF-E335-423F-B568-10159F2E67D0}" destId="{F28D85CB-EED6-4229-B855-7775EF045849}" srcOrd="0" destOrd="0" presId="urn:microsoft.com/office/officeart/2005/8/layout/list1"/>
    <dgm:cxn modelId="{B4B110DA-F127-469F-B2D7-20EFD2A2BBE9}" type="presParOf" srcId="{F28D85CB-EED6-4229-B855-7775EF045849}" destId="{6F6001A6-0FB5-404A-9179-8B4428DC27DA}" srcOrd="0" destOrd="0" presId="urn:microsoft.com/office/officeart/2005/8/layout/list1"/>
    <dgm:cxn modelId="{3641D06F-CC7A-4E64-B9B0-93205914D77A}" type="presParOf" srcId="{F28D85CB-EED6-4229-B855-7775EF045849}" destId="{E762AAD6-7A25-4A0B-A4F3-A0E06C67C20F}" srcOrd="1" destOrd="0" presId="urn:microsoft.com/office/officeart/2005/8/layout/list1"/>
    <dgm:cxn modelId="{CC9B6430-CADC-4ED3-A6EB-DF66F6F375A7}" type="presParOf" srcId="{F20086BF-E335-423F-B568-10159F2E67D0}" destId="{85B4E053-045D-44C8-B4E4-5573942FAAA5}" srcOrd="1" destOrd="0" presId="urn:microsoft.com/office/officeart/2005/8/layout/list1"/>
    <dgm:cxn modelId="{38A9A0BC-ECBB-4C28-9F86-26E9A8DD7962}" type="presParOf" srcId="{F20086BF-E335-423F-B568-10159F2E67D0}" destId="{6B6C1351-6D4B-42E2-B7E9-E56E20DB4C7E}" srcOrd="2" destOrd="0" presId="urn:microsoft.com/office/officeart/2005/8/layout/list1"/>
    <dgm:cxn modelId="{83FA1732-0542-496D-A19D-3897F4159857}" type="presParOf" srcId="{F20086BF-E335-423F-B568-10159F2E67D0}" destId="{7DA47938-2295-4C77-BB39-3CE6FC641422}" srcOrd="3" destOrd="0" presId="urn:microsoft.com/office/officeart/2005/8/layout/list1"/>
    <dgm:cxn modelId="{9BC67233-93F4-4F2E-8A50-B3D26153C878}" type="presParOf" srcId="{F20086BF-E335-423F-B568-10159F2E67D0}" destId="{12701BE2-E9A2-4EDF-88A3-2F9C6ABA173C}" srcOrd="4" destOrd="0" presId="urn:microsoft.com/office/officeart/2005/8/layout/list1"/>
    <dgm:cxn modelId="{A8EA17ED-DC69-44A5-806B-775954C3D6F8}" type="presParOf" srcId="{12701BE2-E9A2-4EDF-88A3-2F9C6ABA173C}" destId="{8322952A-C7B2-4C20-BE85-57D57B3CBF13}" srcOrd="0" destOrd="0" presId="urn:microsoft.com/office/officeart/2005/8/layout/list1"/>
    <dgm:cxn modelId="{DC0F7952-6EDF-474A-BD27-330088BBB37C}" type="presParOf" srcId="{12701BE2-E9A2-4EDF-88A3-2F9C6ABA173C}" destId="{2FD321F6-CC15-4F7C-868B-57D44CCDD611}" srcOrd="1" destOrd="0" presId="urn:microsoft.com/office/officeart/2005/8/layout/list1"/>
    <dgm:cxn modelId="{F9F60C88-AAC6-43BF-8409-A40F685A7EA1}" type="presParOf" srcId="{F20086BF-E335-423F-B568-10159F2E67D0}" destId="{74032688-B7EF-40B2-A9D6-5B7D324C4906}" srcOrd="5" destOrd="0" presId="urn:microsoft.com/office/officeart/2005/8/layout/list1"/>
    <dgm:cxn modelId="{545E27EB-8876-4D27-91BD-14838B301528}" type="presParOf" srcId="{F20086BF-E335-423F-B568-10159F2E67D0}" destId="{5BA00E9A-C460-4FDD-8F92-86FCD2617C19}" srcOrd="6" destOrd="0" presId="urn:microsoft.com/office/officeart/2005/8/layout/list1"/>
    <dgm:cxn modelId="{A0190BA7-EBA2-4EE2-B6BA-CA31420E20AA}" type="presParOf" srcId="{F20086BF-E335-423F-B568-10159F2E67D0}" destId="{203226AA-2475-48E0-95FF-DFE962D7255C}" srcOrd="7" destOrd="0" presId="urn:microsoft.com/office/officeart/2005/8/layout/list1"/>
    <dgm:cxn modelId="{B63F10E4-7F17-4D95-A29F-D384973E8DEA}" type="presParOf" srcId="{F20086BF-E335-423F-B568-10159F2E67D0}" destId="{CF1C6F52-948F-416E-952D-692BB7093412}" srcOrd="8" destOrd="0" presId="urn:microsoft.com/office/officeart/2005/8/layout/list1"/>
    <dgm:cxn modelId="{1C0B5D2C-DE89-40D9-B0AF-6D01BEED0193}" type="presParOf" srcId="{CF1C6F52-948F-416E-952D-692BB7093412}" destId="{13E46BDC-46D9-425C-A6DE-001191697BF9}" srcOrd="0" destOrd="0" presId="urn:microsoft.com/office/officeart/2005/8/layout/list1"/>
    <dgm:cxn modelId="{1E1834E0-48D3-448A-AB2B-6709A9A88BFB}" type="presParOf" srcId="{CF1C6F52-948F-416E-952D-692BB7093412}" destId="{870D9C2D-7D32-42FF-94A7-4011FD7BBD74}" srcOrd="1" destOrd="0" presId="urn:microsoft.com/office/officeart/2005/8/layout/list1"/>
    <dgm:cxn modelId="{147789C4-3CD3-47D9-938D-D26B9EA3968C}" type="presParOf" srcId="{F20086BF-E335-423F-B568-10159F2E67D0}" destId="{BDA9EACC-5116-43D6-B0DF-6F65740C9EF2}" srcOrd="9" destOrd="0" presId="urn:microsoft.com/office/officeart/2005/8/layout/list1"/>
    <dgm:cxn modelId="{7C400416-9B12-41DE-B728-1690285AF974}" type="presParOf" srcId="{F20086BF-E335-423F-B568-10159F2E67D0}" destId="{94921B2C-19BF-4926-B426-0731D554052B}" srcOrd="10" destOrd="0" presId="urn:microsoft.com/office/officeart/2005/8/layout/list1"/>
    <dgm:cxn modelId="{D98E2DF7-06F1-4E6F-B8E1-563A3ACFC7B6}" type="presParOf" srcId="{F20086BF-E335-423F-B568-10159F2E67D0}" destId="{85FAF327-3069-4966-BC97-B8F125C7FCC0}" srcOrd="11" destOrd="0" presId="urn:microsoft.com/office/officeart/2005/8/layout/list1"/>
    <dgm:cxn modelId="{30D77A74-DB86-437B-9834-62B91DB1092D}" type="presParOf" srcId="{F20086BF-E335-423F-B568-10159F2E67D0}" destId="{8A0E3C75-F979-4E58-B81D-20168E17A3E6}" srcOrd="12" destOrd="0" presId="urn:microsoft.com/office/officeart/2005/8/layout/list1"/>
    <dgm:cxn modelId="{617E92D5-00FB-44DF-8CE0-5149266525E2}" type="presParOf" srcId="{8A0E3C75-F979-4E58-B81D-20168E17A3E6}" destId="{9AAAB526-AC68-4ACC-B235-9086EA878986}" srcOrd="0" destOrd="0" presId="urn:microsoft.com/office/officeart/2005/8/layout/list1"/>
    <dgm:cxn modelId="{E38ABC5E-E1C4-4852-BDBF-1B77D710F8DC}" type="presParOf" srcId="{8A0E3C75-F979-4E58-B81D-20168E17A3E6}" destId="{21EC1042-1D19-49F6-BF5B-C1A7066F7F2C}" srcOrd="1" destOrd="0" presId="urn:microsoft.com/office/officeart/2005/8/layout/list1"/>
    <dgm:cxn modelId="{2A5F1AC8-C617-4281-ADCA-EFE7D20512B1}" type="presParOf" srcId="{F20086BF-E335-423F-B568-10159F2E67D0}" destId="{16DF0855-73E5-47AE-9C48-0BE42D358ED9}" srcOrd="13" destOrd="0" presId="urn:microsoft.com/office/officeart/2005/8/layout/list1"/>
    <dgm:cxn modelId="{428DA390-0BCE-44F2-9E7D-641F8EC9C75B}" type="presParOf" srcId="{F20086BF-E335-423F-B568-10159F2E67D0}" destId="{8ADC92BC-5575-472A-AF7E-257CB1CB16A9}" srcOrd="14" destOrd="0" presId="urn:microsoft.com/office/officeart/2005/8/layout/list1"/>
    <dgm:cxn modelId="{5C4A0632-B98F-42D7-8B19-A0D7A35F34D1}" type="presParOf" srcId="{F20086BF-E335-423F-B568-10159F2E67D0}" destId="{92C3817F-274C-4AAA-843A-0585AC4F5E4C}" srcOrd="15" destOrd="0" presId="urn:microsoft.com/office/officeart/2005/8/layout/list1"/>
    <dgm:cxn modelId="{DA8E27D1-0965-4B39-ACC6-DAF572D0E878}" type="presParOf" srcId="{F20086BF-E335-423F-B568-10159F2E67D0}" destId="{B1B96BAD-3C46-4C5B-B2F6-EA14979D8944}" srcOrd="16" destOrd="0" presId="urn:microsoft.com/office/officeart/2005/8/layout/list1"/>
    <dgm:cxn modelId="{D7BAA94A-E604-40F4-9F29-9F5F6094238F}" type="presParOf" srcId="{B1B96BAD-3C46-4C5B-B2F6-EA14979D8944}" destId="{B1F1BCFB-6C1F-4F28-8C52-2D57E37D6BBF}" srcOrd="0" destOrd="0" presId="urn:microsoft.com/office/officeart/2005/8/layout/list1"/>
    <dgm:cxn modelId="{6D494512-D835-419B-BEFF-9BA2139A61B2}" type="presParOf" srcId="{B1B96BAD-3C46-4C5B-B2F6-EA14979D8944}" destId="{BE1871BA-0B9A-460F-B3B0-E42B078F456E}" srcOrd="1" destOrd="0" presId="urn:microsoft.com/office/officeart/2005/8/layout/list1"/>
    <dgm:cxn modelId="{3E240069-1A8B-4B11-892B-C77D5C2C84A8}" type="presParOf" srcId="{F20086BF-E335-423F-B568-10159F2E67D0}" destId="{4A8BB09E-6249-4741-81A9-3023911CD8B4}" srcOrd="17" destOrd="0" presId="urn:microsoft.com/office/officeart/2005/8/layout/list1"/>
    <dgm:cxn modelId="{141CEAEA-696A-4818-A127-414B92AD376F}" type="presParOf" srcId="{F20086BF-E335-423F-B568-10159F2E67D0}" destId="{5381DCCF-5A25-4AF9-ABFE-14979BAAA1A9}" srcOrd="18" destOrd="0" presId="urn:microsoft.com/office/officeart/2005/8/layout/list1"/>
    <dgm:cxn modelId="{C6B58A15-6402-4E37-9235-B8BFF1185A1F}" type="presParOf" srcId="{F20086BF-E335-423F-B568-10159F2E67D0}" destId="{02DD3004-5F68-49EC-8FBF-CC51D88FBF7C}" srcOrd="19" destOrd="0" presId="urn:microsoft.com/office/officeart/2005/8/layout/list1"/>
    <dgm:cxn modelId="{9B1D78BC-CD0B-4A46-9BA4-5B098D3A5DB2}" type="presParOf" srcId="{F20086BF-E335-423F-B568-10159F2E67D0}" destId="{7C7059EF-E499-4059-B232-2561090F968A}" srcOrd="20" destOrd="0" presId="urn:microsoft.com/office/officeart/2005/8/layout/list1"/>
    <dgm:cxn modelId="{BC602C04-61C3-4F29-AC66-116AF770F682}" type="presParOf" srcId="{7C7059EF-E499-4059-B232-2561090F968A}" destId="{90CDD1A9-6AB2-4000-BF4D-F288CB9AEE46}" srcOrd="0" destOrd="0" presId="urn:microsoft.com/office/officeart/2005/8/layout/list1"/>
    <dgm:cxn modelId="{E1AA6A0E-523D-4D2C-A7E6-0E7391B55F6E}" type="presParOf" srcId="{7C7059EF-E499-4059-B232-2561090F968A}" destId="{047D3FF1-0E68-40B3-8E0E-745DA6260B2E}" srcOrd="1" destOrd="0" presId="urn:microsoft.com/office/officeart/2005/8/layout/list1"/>
    <dgm:cxn modelId="{8EA23100-4FE8-461B-853F-78E947668F74}" type="presParOf" srcId="{F20086BF-E335-423F-B568-10159F2E67D0}" destId="{1E2A91A9-7FE8-438A-AE25-33F0A64E9D8D}" srcOrd="21" destOrd="0" presId="urn:microsoft.com/office/officeart/2005/8/layout/list1"/>
    <dgm:cxn modelId="{79AB5139-1933-402E-9012-817001EF3BAD}" type="presParOf" srcId="{F20086BF-E335-423F-B568-10159F2E67D0}" destId="{9A13C44F-98E4-4F2B-A16C-43798576E9D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6C1351-6D4B-42E2-B7E9-E56E20DB4C7E}">
      <dsp:nvSpPr>
        <dsp:cNvPr id="0" name=""/>
        <dsp:cNvSpPr/>
      </dsp:nvSpPr>
      <dsp:spPr>
        <a:xfrm>
          <a:off x="0" y="1412459"/>
          <a:ext cx="878497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2AAD6-7A25-4A0B-A4F3-A0E06C67C20F}">
      <dsp:nvSpPr>
        <dsp:cNvPr id="0" name=""/>
        <dsp:cNvSpPr/>
      </dsp:nvSpPr>
      <dsp:spPr>
        <a:xfrm>
          <a:off x="439248" y="1161539"/>
          <a:ext cx="6149483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радіоактивне забруднення (діє протягом певного часу).</a:t>
          </a:r>
          <a:endParaRPr lang="uk-UA" sz="1700" kern="1200"/>
        </a:p>
      </dsp:txBody>
      <dsp:txXfrm>
        <a:off x="439248" y="1161539"/>
        <a:ext cx="6149483" cy="501840"/>
      </dsp:txXfrm>
    </dsp:sp>
    <dsp:sp modelId="{5BA00E9A-C460-4FDD-8F92-86FCD2617C19}">
      <dsp:nvSpPr>
        <dsp:cNvPr id="0" name=""/>
        <dsp:cNvSpPr/>
      </dsp:nvSpPr>
      <dsp:spPr>
        <a:xfrm>
          <a:off x="0" y="2183579"/>
          <a:ext cx="878497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321F6-CC15-4F7C-868B-57D44CCDD611}">
      <dsp:nvSpPr>
        <dsp:cNvPr id="0" name=""/>
        <dsp:cNvSpPr/>
      </dsp:nvSpPr>
      <dsp:spPr>
        <a:xfrm>
          <a:off x="439248" y="1932660"/>
          <a:ext cx="6149483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електромагнітний імпульс (миттєва дія), </a:t>
          </a:r>
          <a:endParaRPr lang="uk-UA" sz="1700" kern="1200"/>
        </a:p>
      </dsp:txBody>
      <dsp:txXfrm>
        <a:off x="439248" y="1932660"/>
        <a:ext cx="6149483" cy="501840"/>
      </dsp:txXfrm>
    </dsp:sp>
    <dsp:sp modelId="{94921B2C-19BF-4926-B426-0731D554052B}">
      <dsp:nvSpPr>
        <dsp:cNvPr id="0" name=""/>
        <dsp:cNvSpPr/>
      </dsp:nvSpPr>
      <dsp:spPr>
        <a:xfrm>
          <a:off x="0" y="2954699"/>
          <a:ext cx="878497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D9C2D-7D32-42FF-94A7-4011FD7BBD74}">
      <dsp:nvSpPr>
        <dsp:cNvPr id="0" name=""/>
        <dsp:cNvSpPr/>
      </dsp:nvSpPr>
      <dsp:spPr>
        <a:xfrm>
          <a:off x="439248" y="2703779"/>
          <a:ext cx="6149483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проникаюча радіація</a:t>
          </a:r>
          <a:endParaRPr lang="uk-UA" sz="1700" kern="1200"/>
        </a:p>
      </dsp:txBody>
      <dsp:txXfrm>
        <a:off x="439248" y="2703779"/>
        <a:ext cx="6149483" cy="501840"/>
      </dsp:txXfrm>
    </dsp:sp>
    <dsp:sp modelId="{8ADC92BC-5575-472A-AF7E-257CB1CB16A9}">
      <dsp:nvSpPr>
        <dsp:cNvPr id="0" name=""/>
        <dsp:cNvSpPr/>
      </dsp:nvSpPr>
      <dsp:spPr>
        <a:xfrm>
          <a:off x="0" y="3725820"/>
          <a:ext cx="878497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C1042-1D19-49F6-BF5B-C1A7066F7F2C}">
      <dsp:nvSpPr>
        <dsp:cNvPr id="0" name=""/>
        <dsp:cNvSpPr/>
      </dsp:nvSpPr>
      <dsp:spPr>
        <a:xfrm>
          <a:off x="439248" y="3474900"/>
          <a:ext cx="6149483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світлове випромінювання </a:t>
          </a:r>
          <a:endParaRPr lang="uk-UA" sz="1700" kern="1200" dirty="0"/>
        </a:p>
      </dsp:txBody>
      <dsp:txXfrm>
        <a:off x="439248" y="3474900"/>
        <a:ext cx="6149483" cy="501840"/>
      </dsp:txXfrm>
    </dsp:sp>
    <dsp:sp modelId="{5381DCCF-5A25-4AF9-ABFE-14979BAAA1A9}">
      <dsp:nvSpPr>
        <dsp:cNvPr id="0" name=""/>
        <dsp:cNvSpPr/>
      </dsp:nvSpPr>
      <dsp:spPr>
        <a:xfrm>
          <a:off x="0" y="4496940"/>
          <a:ext cx="878497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871BA-0B9A-460F-B3B0-E42B078F456E}">
      <dsp:nvSpPr>
        <dsp:cNvPr id="0" name=""/>
        <dsp:cNvSpPr/>
      </dsp:nvSpPr>
      <dsp:spPr>
        <a:xfrm>
          <a:off x="439248" y="4246020"/>
          <a:ext cx="6149483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сейсмічна хвиля</a:t>
          </a:r>
          <a:endParaRPr lang="uk-UA" sz="1700" kern="1200"/>
        </a:p>
      </dsp:txBody>
      <dsp:txXfrm>
        <a:off x="439248" y="4246020"/>
        <a:ext cx="6149483" cy="501840"/>
      </dsp:txXfrm>
    </dsp:sp>
    <dsp:sp modelId="{9A13C44F-98E4-4F2B-A16C-43798576E9D3}">
      <dsp:nvSpPr>
        <dsp:cNvPr id="0" name=""/>
        <dsp:cNvSpPr/>
      </dsp:nvSpPr>
      <dsp:spPr>
        <a:xfrm>
          <a:off x="0" y="5268060"/>
          <a:ext cx="878497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7D3FF1-0E68-40B3-8E0E-745DA6260B2E}">
      <dsp:nvSpPr>
        <dsp:cNvPr id="0" name=""/>
        <dsp:cNvSpPr/>
      </dsp:nvSpPr>
      <dsp:spPr>
        <a:xfrm>
          <a:off x="439248" y="5017140"/>
          <a:ext cx="6149483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повітряна ударна хвиля</a:t>
          </a:r>
          <a:endParaRPr lang="uk-UA" sz="1700" kern="1200"/>
        </a:p>
      </dsp:txBody>
      <dsp:txXfrm>
        <a:off x="439248" y="5017140"/>
        <a:ext cx="6149483" cy="501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15681-DB2A-48C2-BB87-F7597CCF6546}" type="datetimeFigureOut">
              <a:rPr lang="uk-UA" smtClean="0"/>
              <a:pPr/>
              <a:t>06.06.2014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7B87D-1FE8-4D03-BCB3-EC43F3DF716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B04555-5749-498C-86AE-C4B82FC97EAF}" type="slidenum">
              <a:rPr lang="de-DE"/>
              <a:pPr/>
              <a:t>15</a:t>
            </a:fld>
            <a:endParaRPr lang="de-DE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6/6/2014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98112"/>
            <a:ext cx="8222400" cy="1153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6480" y="1604329"/>
            <a:ext cx="4042080" cy="2193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6480" y="3935934"/>
            <a:ext cx="4042080" cy="2193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36801" y="1604329"/>
            <a:ext cx="4042080" cy="452495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>
          <a:xfrm>
            <a:off x="456480" y="6051515"/>
            <a:ext cx="2124000" cy="466609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1"/>
          </p:nvPr>
        </p:nvSpPr>
        <p:spPr>
          <a:xfrm>
            <a:off x="3127680" y="6051515"/>
            <a:ext cx="2892960" cy="466609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2"/>
          </p:nvPr>
        </p:nvSpPr>
        <p:spPr>
          <a:xfrm>
            <a:off x="6556320" y="6051515"/>
            <a:ext cx="2124000" cy="466609"/>
          </a:xfrm>
        </p:spPr>
        <p:txBody>
          <a:bodyPr/>
          <a:lstStyle>
            <a:lvl1pPr>
              <a:defRPr/>
            </a:lvl1pPr>
          </a:lstStyle>
          <a:p>
            <a:fld id="{8EF98044-BC43-40B6-BD07-F460A9ECC992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6/6/2014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6/6/2014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6/6/2014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6/6/2014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0.png"/><Relationship Id="rId2" Type="http://schemas.openxmlformats.org/officeDocument/2006/relationships/hyperlink" Target="http://uk.wikipedia.org/wiki/%D0%A4%D0%B0%D0%B9%D0%BB:Castle_Romeo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uk.wikipedia.org/wiki/%D0%A4%D0%B0%D0%B9%D0%BB:Nagasakibomb.jpg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1%D0%B0%D0%BA%D1%82%D0%B5%D1%80%D1%96%D1%97" TargetMode="External"/><Relationship Id="rId3" Type="http://schemas.openxmlformats.org/officeDocument/2006/relationships/hyperlink" Target="http://uk.wikipedia.org/wiki/%D0%97%D0%B1%D1%80%D0%BE%D1%8F_%D0%BC%D0%B0%D1%81%D0%BE%D0%B2%D0%BE%D0%B3%D0%BE_%D1%83%D1%80%D0%B0%D0%B6%D0%B5%D0%BD%D0%BD%D1%8F" TargetMode="External"/><Relationship Id="rId7" Type="http://schemas.openxmlformats.org/officeDocument/2006/relationships/hyperlink" Target="http://uk.wikipedia.org/wiki/%D0%A0%D0%BE%D1%81%D0%BB%D0%B8%D0%BD%D0%B8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2%D0%B2%D0%B0%D1%80%D0%B8%D0%BD%D0%B8" TargetMode="External"/><Relationship Id="rId11" Type="http://schemas.openxmlformats.org/officeDocument/2006/relationships/hyperlink" Target="http://uk.wikipedia.org/wiki/%D0%A2%D0%BE%D0%BA%D1%81%D0%B8%D0%BD%D0%B8" TargetMode="External"/><Relationship Id="rId5" Type="http://schemas.openxmlformats.org/officeDocument/2006/relationships/hyperlink" Target="http://uk.wikipedia.org/wiki/%D0%9B%D1%8E%D0%B4%D0%B8%D0%BD%D0%B0" TargetMode="External"/><Relationship Id="rId10" Type="http://schemas.openxmlformats.org/officeDocument/2006/relationships/hyperlink" Target="http://uk.wikipedia.org/w/index.php?title=%D0%93%D1%80%D0%B8%D0%B1%D0%BA%D0%B8&amp;action=edit&amp;redlink=1" TargetMode="External"/><Relationship Id="rId4" Type="http://schemas.openxmlformats.org/officeDocument/2006/relationships/hyperlink" Target="http://uk.wikipedia.org/wiki/%D0%91%D0%BE%D1%94%D0%BF%D1%80%D0%B8%D0%BF%D0%B0%D1%81%D0%B8" TargetMode="External"/><Relationship Id="rId9" Type="http://schemas.openxmlformats.org/officeDocument/2006/relationships/hyperlink" Target="http://uk.wikipedia.org/wiki/%D0%92%D1%96%D1%80%D1%83%D1%81%D0%B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7%D0%B1%D1%80%D0%BE%D1%8F_%D0%BC%D0%B0%D1%81%D0%BE%D0%B2%D0%BE%D0%B3%D0%BE_%D1%83%D1%80%D0%B0%D0%B6%D0%B5%D0%BD%D0%BD%D1%8F" TargetMode="External"/><Relationship Id="rId5" Type="http://schemas.openxmlformats.org/officeDocument/2006/relationships/hyperlink" Target="http://uk.wikipedia.org/wiki/%D0%AF%D0%B4%D0%B5%D1%80%D0%BD%D0%B0_%D1%80%D0%B5%D0%B0%D0%BA%D1%86%D1%96%D1%8F" TargetMode="External"/><Relationship Id="rId4" Type="http://schemas.openxmlformats.org/officeDocument/2006/relationships/hyperlink" Target="http://uk.wikipedia.org/wiki/%D0%95%D0%BD%D0%B5%D1%80%D0%B3%D1%96%D1%8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429000"/>
          </a:xfrm>
        </p:spPr>
        <p:txBody>
          <a:bodyPr/>
          <a:lstStyle/>
          <a:p>
            <a:pPr algn="ctr"/>
            <a:r>
              <a:rPr lang="uk-UA" dirty="0" smtClean="0"/>
              <a:t>Презентація</a:t>
            </a:r>
            <a:br>
              <a:rPr lang="uk-UA" dirty="0" smtClean="0"/>
            </a:br>
            <a:r>
              <a:rPr lang="uk-UA" smtClean="0"/>
              <a:t>на </a:t>
            </a:r>
            <a:r>
              <a:rPr lang="uk-UA" smtClean="0"/>
              <a:t>тему: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err="1" smtClean="0"/>
              <a:t>“Зброя</a:t>
            </a:r>
            <a:r>
              <a:rPr lang="uk-UA" b="1" dirty="0" smtClean="0"/>
              <a:t> масового </a:t>
            </a:r>
            <a:r>
              <a:rPr lang="uk-UA" b="1" dirty="0" err="1" smtClean="0"/>
              <a:t>ураження”</a:t>
            </a:r>
            <a:endParaRPr lang="uk-UA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  </a:t>
            </a:r>
            <a:r>
              <a:rPr lang="uk-UA" sz="4900" dirty="0" smtClean="0">
                <a:solidFill>
                  <a:srgbClr val="0070C0"/>
                </a:solidFill>
              </a:rPr>
              <a:t>Вибухи ядерної Зброї</a:t>
            </a:r>
            <a:endParaRPr lang="ru-RU" dirty="0"/>
          </a:p>
        </p:txBody>
      </p:sp>
      <p:pic>
        <p:nvPicPr>
          <p:cNvPr id="4" name="Содержимое 3" descr="http://upload.wikimedia.org/wikipedia/commons/thumb/1/19/Castle_Romeo.jpg/250px-Castle_Romeo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133600"/>
            <a:ext cx="2286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t3.gstatic.com/images?q=tbn:ANd9GcRCCfGhFtAsDV5nZ0ZmgNupQ49JYkM1wnTn4Ds8bcJGGoSe23xn9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5187" y="2133600"/>
            <a:ext cx="2386013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upload.wikimedia.org/wikipedia/commons/thumb/e/e0/Nagasakibomb.jpg/250px-Nagasakibomb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2133600"/>
            <a:ext cx="21526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upload.wikimedia.org/wikipedia/commons/thumb/8/84/VM-3D-balls.png/200px-VM-3D-ball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4876800"/>
            <a:ext cx="4572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432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Види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вибухів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я</a:t>
            </a:r>
            <a:r>
              <a:rPr lang="ru-RU" dirty="0" err="1" smtClean="0">
                <a:solidFill>
                  <a:srgbClr val="7030A0"/>
                </a:solidFill>
              </a:rPr>
              <a:t>дерної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зброї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://upload.wikimedia.org/wikipedia/commons/thumb/2/22/Types_of_nuclear_testing.svg/220px-Types_of_nuclear_testing.svg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700808"/>
            <a:ext cx="317524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data:image/jpeg;base64,/9j/4AAQSkZJRgABAQAAAQABAAD/2wCEAAkGBhMSERUUExQVFRUWGBsXGBcYGRsaGBcYGBcaGBgaHBcXHCYgGBojGRcXIC8gIycpLCwsGB4xNTAqNSYrLCkBCQoKDgwOGg8PGiwfHyQsKSkpLCwsKSksLCwsKSwsLCwsKSwpKSwsKSkpKSksLCwsKSksLCwsLCksLCksLCwsLP/AABEIALIBGwMBIgACEQEDEQH/xAAcAAACAwEBAQEAAAAAAAAAAAAEBQIDBgEABwj/xAA9EAABAgUCBAQCCAUEAgMAAAABAhEAAxIhMQRBBSJRYQYTcYEykRRCUqGxwdHwBxUjYuEzgpLxFlMXcpP/xAAaAQADAQEBAQAAAAAAAAAAAAACAwQBBQAG/8QAJxEAAgICAwABBQACAwAAAAAAAAECEQMhBBIxQRMiMlFhFIEjM1L/2gAMAwEAAhEDEQA/ABP4ecCMtK9Quxmbm1KEuSQ/Ud2vGX12sRqtVMnEFZcswN2fpZgHjacX1flcLCTZcyWhCdwygCp+zZ9Ixfh/ToppXWeVS2oJYFgGIzF0PLBkvgJ4XoECUa5Z/qOLgF0oBpP9qXb9kx3hcyaxQsS6EgJBN3KuYkN2OB1gviPEGXKEiX5jS/hUSAEn1wfW8U6HRJmeWqmgyksAByhjUql+otdyY00Pm6dMyU6LEMXUWYk4Y7tYekBT5a5cpgkpKuVrZJclhsHH3QYmea6UkklRfANi5Po3ztFGvmmYS7AIz+ZLe3sBAWE1YLM0yjSgbkWsH633LXi/UAqnBhygUj0H5uPuh5ouOJn6ZSNQQPJARLWBSrqQdjgew94S6KWXY3AZIOwVnI6xnY3qGrn8qU0im7qa5/agTFVyQQGx3uGv+MQM27lJAv8Av1i0yyA4U4cttYYPyLkQISVlSUBRAPQ4bow+8iIGW2OgPt+kFISli+Wt+/3cxVNklKiCcX/b4/eIyw1EhKSKkuLfv9/IQRrNIFEAG49/mA+Oto5qU9C3X3tub779YolTSHs1m9Mf4jOxvTZdKQUO2VBg57ZbD73fEdmup7ZNR9g23zaLEEKB+/8AH1izTSCoYfPcDrfq+/aBcguhXpNYU05NJBa9muL7OA0G8Q1q1pNmqUo5fkUAyMWZn/A3gE6S9LO4BJBfqS46vn9BBqpPOS72CrlmJuXDuc2gJSo2OOy7w84XMU4SRLsoj4avrWuLPjvCgyKJa7J5mUsgmoGklIJIcuoAt1vDzTaMqKTTSCznA/3dQGhTxfVSfJZDP5xSV5UtR5lm4uKWAZ2YCMjKzZ41ET6hE1Nk1KFIqALF7moKUMP7hjDPgcuatAEzLAkfFe4qDBn33zEtGpA5VqItUXUQOv1XdTfpBPnhQZqUpJASFdnLgEBsHv0G7rE0UT5SQBSq27DphyCXs/yHeF8uSSQSzANbuXbt/iDdQPtWuGunm5mLvt2HSLPoZUGBu4c/It7H84JANEEaYqSSxbJLWD9bMHIhdNDvZgbgOfQ+rt+HaHkyQqXL8tNRXMDKDYd7Bjkh87QZ/wCNyJaUGetYqyzJS/SrcesapUC0Z+Uqg1J+IfDvc7h/X0sMwDquHpUl3yALM4ByxNv2IdeLOECQZY06Jihdzcgk+lhv84TTkruCSnbpbcf9QxbBCtV4hEqSEISQzPYZBAdha9zCmZNUoFUwlQDkP8Rvm1mH3Xi/iOuCXKUkswv1s9x0vCrUTlTCEpBUpVkpZs2363hkUjGwlWrUsUikEWDDmJZxly7P90adXD0iig2SLs4KikcuDcb92hZ4f4QmXM5lpmTACapZdKVAsQk/WOA+AXgydMMtDJBZIA9dtvlAy3pGr9s7rfhFRqUEvbqB02DwqC2CiFBnbpgi49T+UdmalyzF2/IP+nuY7I0hWgFJSTUd8EqLWa92+Rg1SQLK0cywlAJzSCwUpg5HbHxQbqNCkKIr6Y9LxVoZUxM5QVQQKgl2qWQG5Wu1+zUwSrhUz6xALAkAggOAWd7wMmbFA/iCeieZKKlAS5SEkhmvLuc7X+Qi/UiWmSFywTyqSAksThy4x8Kb2hdw8SloK1pKm9HcAJLBwVMGHdwIbz5FRBTNIVLYlOLK+qcDADA4aB80b6LNLqEhMxUsPNSkEkg8ytwS34fdDHhUpCJBuo2uwINSiDcHoLekADUzFhakJarmAULK2JNI5iOsMUEUI2bnI6lt7DrAyCQQdD5KFLNzgH+4436X9BAEiclHKXyxsSSSKlel2veCOKaioISTZJJULgFSsP1YflA2g0yjMS7sjmU/UBw3Yu0AG/0FauUmpCAHCQSQ+VHL9Rd/lBcovSlIACWUwFnyQe7AmAZRWVVm4ALPY3O46fmIOk68mWlkUqwBv2NrF4W5DIxIiQTUonDBu2T98U6qWSbYFut/bew+RguSk9dv25+RinVikAXH6NYe4Ynq7QDkOUNAgmmztbocEsfe37EEuVgBiSN26m/s8Vp0BJFQbmAPVy5v0zgXYDGYaKlukBwmk1BhzOWpAf4Wba5cZgJZEhkcTfgGvRHBe3TALsRUWct07xWlCBS3MLk4ctnOAbXZ41mm4aky6VXBHN1L5vnMAHgEuUsKDq7G46797xOuSg3h/os8hQl+YUEIVZO9OLugDmB3J+cGaGWtTuzsLABgztnOX9hGi8h0uocoHw7W7Qt4hrdPJT5ijQHuE75a2IVLkq6Q3Hhv4A08KUpXKAOvILC1vXrAUoVTAClhhihhyhgQQHe2Nnjms/ichmlAJOxO/r0g/wAL8ZOpTMXNS6ktfYjpBPNS2F9F/kRnsgElVKAB8VRNjUkXPwgtbtCfWcXNZWVFUtJsVISbkMaSXJ6He/eNDxWahXxIST/cMN07wh1cvzbKah7DDfLvBxzRQqWGUr0J06jzAGDuSaWQ+enRmFzvB2mllPxgppIAru4AsoDADlvn3hho9H5eySkNam7jucxRxnWqWlkhNrh8H/OYojnjLSJpYJRVs5InCpWSFMzHcXdsdHIA2MMEoSlLgv8APrf8XhFppUxIBUkhWxwANzi/pDaXPOFUuenUjDdP8wy96BS1sJ0uoEuZUv6war1sB2/6ivjHHK0+WEBSBse24MErlUyxMIBmMyU5AdrvuYys6fP80hQZIwCKXJfB3g40xMtD/T8aXyJqCjgDbreF/iKYTzF0qD0hiHPpu8Dc8ghTArWkkPahJsVX3IeAJ5mLuskkPvg/Z5i/aHRaFMEWlJ+JgaSbM1xuB7n/AKiOlRyMAzEkqu5s49Aw/e5CeHlSS+LXJNwLKvnoIcydNJmIqEwIDlNhzEpFiwtTf5CGdqAoX8FnU2sAl3IySbgP0cE+kNkqXMIeWCGcspiLhxfb9BA/DJEmWVLSsLWeTIYB7sH3PzYQdpVpFLPbF9rb74sIXKSsNI5P0CQF0JwGYfD8Tln+I4D+uIhouHmUkKKAFFmB+IqF1mo2KUuBsz94vC2BFqSbjYvd2wYhPneYCVubUp6/7dgGFxA9mecRLpeEzZilsUpwQtQJd35UubWJ2OcxQOBlIAUHIABIUS7Bun3bRqNBJJWCWSHGSzPf22+UD69QExTGaofaTSEm2wJdo1zZiijNaXh7SCVUoL1pUSykqPK7DIZmOL9RBk2YRLQoAK5QFgJy5AeotYXgRMtkEOoTVJpSrICSAQSNhch/WJTNIoSQHIamoFRYgdSMB2u14YYM/NWsywhKbO5e4GzfacflDDSzEqUol2TZiO1Xv/iFHCkLQVVOwcgW5b2xkXz6QRO1dPKQRVcjs+x3f2hMh0UcpVUSRliff7xaCtHpAmUoqLVC79CXYN7Rdp01MOpZxhm/KIcSFThOBYdm9PT2aAbvQSXyT0yNt3YehDN+MXIpdmsH/fyffAhZK1KgwJN9/b9HixOqKi+MDHUN6CxL+sLkMi0HKUxSwBLC2BgAOL739orQoAVqcknkNrlySwN2AGe4gPzwpYAYvsLOws32UB2Kt4YarRUAFwVADFmZiAANomlNR0Wwg5Aa9SSqrOw6APYD2HyJMFJ1wuDYuCo/JvygSVIUSxBxawYk7e3fvHpWiJLAG5v394nnNFOOJoJHESlg9QLQ10tM1Y7QFo/D9SBsfuh9peGeRLUsgqpDtvHLnl3odPpFf0jrON6fTj+o5ezAXEfG/GfFZcxalS1GkmyTAviHxLPXNmOo0qLX9Yz6SVAxdx8LVTkxTcYpwSdsqk6g4L9o+heEeJFKQHZjj7XrGP0XDFKu2I1/hEJRNSFtSSygQ8BzMqcdfBbwuLPHByn+jf6ngyJoCgT39YrV4fBIJtGnlyEBIpAp2aPEBRYNHIWWUvklWavEZjXcNKUlhGf1XDvhKjjb84+hapAMKtfwoKGPeHY88oP0bFxmtmV+kg2LdIo1Eh5iVJFkkO/4jr/mDlcKKFEtbaLZcwD6t46mPlicvGTBUImUFTWIUSFZe7MICmGuSFzElRSe9yzkBrkCGPEFqpA6/pAkqWopolJTUQynuPUDEdPFkUkcvNicWL5stiXZRAoA5r3BAs1tjjPaLPo6SFH+4jLuR16/EDBGg4bU6FrL5UO2OkEcY4aqVzouWuGDG1z2LWilSJnB1bEc6WpJIawLFnxkBxnBt6wqVOUSP7ywbqMEgbu49vlrtHppk3TqnkoCRizEnLp65+6GfAvDUqaHnggu/lsU3FwepDP8zBqdeinGzKaLgl61EAJIUOZn9Hz0EMpclVqQVuTtkk5PQY/Yht4iVoalLSCpRQwQg0gGoAlywzb1a0Q4VrVSZPmzv6YRzBDitjaikF3Zjub9492vZ6qJafQBUoqXbN79NgLn/LQu4xPSCkSqVMKXKSEhQN9+azW7GO8T44ubLKWRLlg1MjmOQWNQBqchwMQmXOM6YQCXFIUSXUwBNKbMH/eGjYr5BkwxM1QqWooUVGl7DmIzSN3PsIU6xSFLKlKJJ3CiBjoRDgJSlJdKcYTi7vnJbeEk66jyH5QXp4IE0BKE5SySxF2puARY8xFi0c10ym4qCUmlwPits3Q2beI1OmkmwSkgdQUhxb52/GK/JugBuWwDOC/1g3R9+0Z8BDPQS1mWpSz8eCQAck7WZto8uWDMWrYMkeiR+t4umzVfRnAYqURjt0+RivUaUpu7hr/m373hDlbH1UQng8xQqI6Uh++/bALxMANex/P87kvEtLpgiWE3+Es+b7n5ge8TTonvuL/e/wCkLclYXR0ATdIqYvy0JqUSwx0v6M9/QxqdDwORK8t0Arljne5UsjcYUBAfhuYhE+6blBUlR+IDB+d23tE/pKhrF1pIATY7fdvCM+brpDMGByewzXSktWEjrazwDL1FbVIaGun1Imptg2gXV8LUPhz90cnJlv062LGoqi7S6MKzBWj4CkXAyXi/hPDFNcvD+RpImlJs9PIoFGk07Qz1UhSpKkosoiz9Y7J0cHy5bCAjFzdfBy82a3aPz74t8JrlzFFSSX/E/lCvhHhMqVgt1j9CcZlSyHUhKj3EfNfEXiAAlCAEta3SPPLkiukWdzicj633dN/szup4WJdnd9hBHD+Hs5OW/KKdY6gFPmLE69VDHaEq2duUpSiPNH4qWlAQcJtBnDfEtazs0YXU6smLdEVE2hqxRaIZ8aK3R9I0+sMxVjZ4aqQ6YwfC9UpHWNHwziFRcloTkTgyLJifq+AqfpcvCXVaVjGv1JSpLjMItTJePYp9XYGKbmtmZ1q7X/6ijhtNVlc252g7jHDVEcpbr3hbIFJFrx1MPIXgWTj9laHh06wtKnBSBcdd8x7xNrguQpLKJP2cj3/KOabVFQuQ8JV8dWZikBglKqVKAsAT+7x08OTscvPi6lHBNeGPneYJKCBSCUpuAGvcM7sGFjeIL8ZSZM2fQZk9RQlCUu8tLXACwxyS5B+cUeJOAqWsIk6gqQsErQWBdn+IZfp2hVI4BNulEti7XsDhrtb1PURfGKZzJSa0Kxqps0kzSSzDq5JcBKRuDd/zjT8K4PNIMya4e/MXUUhlZOLdO0DabgExBrUEymcOshTBVwl3vY7XjV6fVy7uoqbekGo4CQk3O/T1hr0tC1v0QL0yyikF6WLt1Is6mANkj2MCpX5fKkpKiWDGwIFrg3YPvDedIXNSmyAFEkhAIYJvzPYquerAEwFNSlSqtwGCWDYz0uGgkzGXaLV0oqdKiCQSQAlCgl2JOSM5gGbr5ii4uDv1tmCZM4BSbg0sydg2dmLnfsYN1WsnKWVVkOxw2w22EZJnqEk3SrWhFFIZLK7ppBdnNwAfmYt0PDwQlQJHKAOwfp8/lFujLIQyQ1PX+0vi7P7BzeDNLKoHxcrgkPkkF29MMekJlJ0URgmXT1lpaTzMVF72ApCA+Lh7RYhImEPgXIxg/qYtnJBYkMshKW6H4i/cFhFkvThKSnchyWwHT+T/ADiZypFSheitSSpSm6kDsAWH3h/UesEpZIbdwR3KRcndnZhvHCwqZnyH3LKYX2Bv7wPNJ5r7u7fVsrboIRKVj1GiJ05JC2PUtYkl7jsz/OClr8w5cfveBdbqjUaQLJCEsSznlLejwTpEoBAclrOd94izfsrxoe6DSAJAENtPpnhdoJwOC8O9IOsc+TtmzdIP0elHSGcvSgRVo02g1MV4McZbkcTNkbZES46oWiYiE9TJJi+WKMYNr9E6bsx/iaYogscR811vB5kxSlMcx9UnEKUR1jiuEpoNIj5v7+1xPo8HIWGCi0fG1cOmJsXaPMUgxvdZwVyYRajSpCmIuIGGVydM7MOQmtGe+j1CDuHSgkMYJmSkg2aKJiCCGDxbCLByZuyoYSje0H6WQciAtJIdo1HCNG9onz78EfU6RtlmgWpmMXmRDpHCWDwKrSsYnjB1s5n+RGTbiK9Vo3hHxPg7F7e0anUT74sIWcUmhQ6GG4ofcU48s/8ARi9ciZf6oxb1/SDOG6aXLlUEeZWX7gs94t1cuq0Cfy5anoUpJ2O3aOvibWkeyKMlsd+HeAyZfMtlTLu+BfDPtGV8STpomrSgESlKDAPY1bP3aNXwfSrRKTW5U3M5uTFk/UIIctbHUHr6x18M2vTjZsKfh8/0coVKVNKnupVgpXRkl+wPvDaTrEhIQmUQ4LhRCjUeU5sfyYxA8Rl3Hkp6JOKTcAm5c/vaIT+ImYogBOGcJwlrJA7dc9YqTsicaB9VxJU4gEpYBgHLbOQkWF3FtrRz+XqICiQxxUpKegNrZLC94I0vDjMW0tyc1ctu5f2gfifBzJLzAWLOoXGd1E5/GGIW7Ramf5QJTMlhQYsnmVawpJBAA/bwFqOITKi81f8AyiUiYlwQgqPrnYFsbWHZ4Ima9T8ssAbDyk9O4eNkZ6QkoX5aUgkVIG21ib/3M3t3gyRoykg5CSFKcjAJIF9yogN0eKdOVEIZRKqEtcuCEhs7Qwn2VSpiATUUlw6RZBLe5N7mJJtl+OKO6e6rHqpXrk2OP8xfMcEXckXG2QX7FlXOzDrEdKkKU5SxJPZ32f8AZiRCeVi9n3wWw+SerRPIogtlqJjjmH6kkG3sQB845qJbghje3W6iKsMMnrtHtMklQDbv1wCfz+bQXqpTm1iHPuWD/L5RPJ7HJAen0REpbs7uh9+7jFz90BjRzUmkFuY1KOS5s0EyeO0mgpJDsC1hnMNJcsVupiOn+IRmdMPFfhLhEug03LkGNdpJ1riEumluoFOPwh5J0xAeOdbk7DzVVMY6bUCGctcKdNIhpKltFfGtS+3w42dK9FoVENQmpJESIjwEdGb7JxJ1rYnGiYxPUakBLQxmynEAarh7i0cSeCWJ/srjkUn9xnNfOd2tGL4qglRY5je6rhZeFGu4KMtEH4y7Hf4+WCVWZLScJKmMONNw1hcPDPTcNbaGMjRQbzyYzJkitirRcKviNLw7h1LEQTpdCLWhg1G0ehFz38HJ5HLcvtidXMpHNAKmMcmrqLn5RXLVdofON/6JoQpWAauWIR68MI0WtlXhNxGamkgiFt9do63Hd0jIariIQp9o7puNBSakqa9nx2eKpnCDNKnNns3fMEHwyhSClJKdxZ2I94vwt0VZFjXoxGvUUAB/7iLsGhHxg0qS8zlVhrkkbW9vvg/TpEk0qUehew6RnfHqRUhcudysD5dmqdqgNul47HGTbpnG5clBfaRkgLXTakOXAIquAeYuXvn1i7U8QCFBKJBUGFRNQu31bY2v1MJtJx+akAIIs5DgbgPt+MPD4pmFCQZSAoEVMSAd37PvF9Uc67RHhniJVKkGWUKW4Kk5AcgG/QmLNbqFr08xAcpRT8TFSiSHUWwBbEO/DOnlTEqmagJFSikFIdg1XMoWR0Ywj1U1Kpq0SCVAlhslrkhznGYOLTehUr+QDRTJqQShSpaXCj1JRccozuwi+bxia/wpNhcgPj/7e0V6H/W510oAOxU5/wBoJJ6C28MJ3DJb/VTYWIuHAy6bem0FJ0DFWFaBKUSZZvcIAU4epQA3+q5bB++KvJvUtRGWZjUxuzdCQb3zCytdCAOYpQkpfZwEpAD2u5cXNukHcLlKASGYC5BO4YlvUkW7RDJas6UX8DBDpWhn5V1P3tb0drDr6x6XJYBw927m+X2YFhHZSGWouXctfHNt3c7dovCRTj7OC9gWt09e8TzZRBJEZLpUCP2GA/J4L1RKmSLO18X/ABgVKwW9CD/wf/LQbKlgXUWDfO7/AJRNJWNToDm6QlA6C/r69YlN1dJSlIcqLEiLeJT2AEpFVoCGpKLrDde3a0Il9ypjYa2arSz6QMWjRSFOkPGN8NTalqvYl75v07RqpU/mpw2O8SS+10xeZWONNMEGhULtElzDOiLOMpNNo42alIqKiTaJJJjqUR0iHLHL8mLs8THCIGXNILRV9P5oVLkR8YaxyfhZM04dzEJnDUqiqdqnjidYRaOdeNN2tD1GaWmQn8PAw0DmW0XKmuY7MQ5iaUU3rwfGUl+RxExo4vVK9Y9MlnaOI0p3huP7UeqPrOy11FoMToQ1oBEuiIr44EZjfqRT+4yUJy/6yerkZjI8ZSA7w71vHQp4wPGuMcxL2/SFwX1JUjqcTHOCuWgqQKVC9jA6uKhE4n6thU+98bHaFuj4l56wlCmBPMTtsAH3MC+JOHnTlpwX5daShYSWzdJYW39Xjqwxt6HSnGO2E+JNJP1C5YE15a8JQA6iAG5i4HrCxGmQQ0xKkkcswKUl3QCE5d7s7ZcQ11fiyTInilJIUiyNkOHLdC7fsQk4SJy5i5hRKVUbrmnFV+VJywIzHbwWo7OFyevelsIMsKUoskB3uwAAtsP0iucpLqCQvo4tkf3b9z90S1ikCcsVCZgWBpYZHqD0jipxIASoJPba3y7Z3igkoo1s0y5S6ZhlCkK5CaiH+EEkOcXMc0s0hDlKgopqeaTZILqBBJJzYQXK0RKnd1qSUpKkikb2ewVb1aI6XgkqYqkzE8qRXMPwgYHMk9XAaNTMkmCafjFJWoTSEFAIoS9FmSA+SS7+14mjXzCAa1Hut6m2cPYttGhneGpCgES5tKAwWftBwWCS21/ftA+u8PoEwiW4RYgEh7gHcvvHuyB6sXS5q6ZQYqAFQu7FmAtgAXY/aMPdN8YQLOXwWsM2yzFWcCFOn1KVoQEfEkAObuohuuzD5QzlhkG3Mo05IAQwqftb8esTS8LY7lSC9LqASlZAZRwO5Yhj0LWi5U104GCHtYpWk/gMdesBoSmjGQ/oUG497fIQVInJr5iAHv0H1rP90TSRWnsgZZdxe/rYVP7soQRJ1YKVom/EFWID8wszjoXMcTNVdlkgFRF7YKk+gIF/WOhD4FibDfqUl/rB39DCXLVB9bdgM1KyQRMUUkXBABcF2bYMD6xzW6JZZVJvZrObHv1EHT5RIxf5XHc4LbFntA69SakJKQQAEhTjAL+xLQvpew5ZKHHhfRGUh5h5iXIaw6f9w/nupaSFM2O8YiZxtadUUYJSM/hDrUapqVld+gu/oN453JxysbjSkj6Jw5bC+YNMwRk9Dr1rCXFiN4PnaspIeChy5YY9UjlZOM+w/TEZkDStcKYrlcTSqLZ8zF0SvbJPpy/R3VBrwAuW8NygEQLqJJHpEeSD/JD8c60AiSWiglQMMpKiRaB5so9IkyLRRHJumclSyraCPLp9Y7wxMMCBDcHH7w7WT5MlSorkygbtHJun6RJJbeKl8SQDmK19BQqfoldm9CrjGp8sc0ZviPEpSpZu5bYY9494p8RIVNo2x7wj1EgslIDjf3jiV2m1Hw+k4nG644ynpgGi1/Mp1csAa7glUwTUqJluagO+AIYzuGmyQwu9jfN3aDdVo0keWF0Eh8drmOlx49XopzTT2hFoJ0mXPAo5cg3AI6huhG8S8W8YnaiUgyU0y6v6hmYDEUkvs/4wHxqTIRqJUmWStD80y57WUDBc6QjTypsuuvzOWl6qXuzbbfKO5jik0zkZpd09ipElUubSmVKmlYKQUKC1JQb3BPWre2+IPnaZFCvOlzJagaeekJYlwQoZZL+59oEGlu6QUvZx8dyPs45h8oknTzCoBS1KCqilyVXVyE322e+B0ir1klNKwQ6SWF0hza7WyrlDYxsO0XadJtgN2s7EgOd/l+EWTUmpNbkIDBN0sx73cmO6lalL32DNdT0s5Jub27AQy7EtUXqqpFKSoVJdxYsS9IFgTcP2ycQunpqSahMAqPKEmweqohQvtjbqYtOtWhbeYmWzulI+EJHXL4fN4E4j4mmy5JQhQUVCqpw9NwXfdtoOKaFSaZdqgZlSVLMoO1uU4JyTixf1geZxhiyFcosHKiWbqRAGl1cynzJia0r5TUbjlYgdHHTForUtYO/yPy9sQ1xE9jS6ZKUlBYgUJuAPiUBbv1+cEytVUwEwNgEk3a2+OZznJgZKmlykqWlwAQF2TzDFR7H74L0fDxKQJ3lqKakpQbEOpTgs7n06RJk/Gy3E90PNAlUwA7gguQwKSk92yC7dBAtTG4+oSbP1G/1r2MEp1U5dSEpQWZTvQjlNy5alnud9o4hlqmJVfBYKcgBioVJJ5R8QPpEPay/rRXKAYgpCgBjqCAQWa5ST+MTTNDcwsWdiAPh5VAkcqwW3jkxBCiLljemzlLkMDv2GWjglAh3/ALXHzDgb3Pr6wLCS0X6kFCCAxNAYG4qIfmQOjt7CBlIXSQo1OLhLJQ5s7m74sIuSmrZ2v1IF/wDcAN7EY6x06tCllNRBOQUqZybEFhar3vAeG0mgbWaVRZZV8AYC7G3xKOzEt3gfhkqaFCtNYS4qSMElw/S20H/zCWj40rUS12qb1BYjL3gJPieXKlLplTnJcgJcgm12skMAc7wXRyXgqU1Fj6RxopUlDkGzgw8TxxOFsCOsZLhQUZZUpzVdIcWcsL98wLxXh6lciphSosABcxz8uCnsrg4ZPTeo46KTTdswsk+KJYmincsYS6KR5DVLCkmxPU/l98ck6eSJ6phY2Zmw13iOeF+DoYsWz6Xw7igUIvn6xJtHz/T+KkhnenALdPxgpPiNLvVnrmCTywh1+Dnvg3JtGtlalIdoOllJG0YuZxtOXiUrxBexeM+o4U6syfBlLaNhWAbMIS67j1CiHhbO46prW7xi/EHGiFPU4iZSnkdLQ7jcDd5DcTfEYAuRGS4t4pImWNt4z+v4m6XvYOWvYZ/GK5GnSpkOy2qYu4SbvF2Hh/8Aor64sX4lv0YzJ/mCpkl3PcbdYb+IeLKlSBSn1L4bc9rwu1n0lCkIkoCgoU4IIVm/ttEONeH9Upag58tKOcmySSzh7kN+kPxcepq/EMz8jvHQx4PqjWU0KmMKisYGCR69omuYFqmTg5SFUEEMknoHyR+sLOGyk6dQWxZPMSSySUo3J2Dti9oq1XGZsyXTMSJiZdU1JB/prTWAkMLlTq/Ax0Y4Yt6OdLLKPoTxbTpQglNKhygISEmlSiSQ+QGAL9YX6LRTJqQoClCEuSSAkgHnIIHMeoywjQJ4mgyV6lSKFCrldquUJISRYHIf2jHztQSFCZMmqDqZL8pYuyg9qh98VRToklLY/UAZYSgipTkApPpfckEk9D7R6ZrC5PLyByhLA2QN3BVcl+6rQi4ZrzNmluVAH9MJd6UmpTvdqXT7w6maQSwtSaaQpRKQCtKEsLuQ3KVfauQINQoB5OysQzdYoByEpIUOVz9bmufT02iE/UzRLYulQIABD9S4P1TfAD4aK1oCnFMypbAGwPLvnpvgPEddqlFI5gosC6rZIDkMxsz9hFKiSuT2C+fKkoJUAsnAuVFhcnbd37R7TyCuUorSlJUjZOA5axwHb5mDNVpjIlguKig0j4iz0KckMPTuIJ4TKTOWmXMMxUsJHmqKmN7ppADADDwz+iat0UcMSlUsIKVEpVU6WLral3IwkYBLA9rwbrvDRrNk4GSHukdI9P4jpkK/puWBdUxiEEG7Abgkd4v1nieUtZUFO4F2BchIByeoMDOT+Akl8lEnVqASygQQgKBS4I3JSQQQBZ8iGvFJqtMpRSt0CllKWOUUikBBZIZyMPj0jITZ6klBTMdRBNITZLMwIILuzRoeIImT0o8yYgryoISxQ2E3uAzZf9J+RK0oL/Y/jQVub+PA1XiUal5KCkEulMyykuoOQVU2JFmFu8S0uhJQFFSXCAQBhk8xTy3JIz1BgLhuilJ+FzuezMXGBkt2aGc3TgFJYgAFyA4p+sRuQ+R0JiVYlDwtWRzSsKRqAtIJBSyQA1wTYPUrc36fCM5gmXdiu9ipJS4JKiLHvynrCWWWcKwbBsDmBBHTD4i3TzFEA2+K7MbWyDk9swLiMixlMUzOqz1CoUkMT6722xHvMqqd8h8Ks7s7HBCorlTLYPw3KDSkl8buzP7xFM1AUAQbNdLXDn7JFiGP7slxHLwuWlINvicOPRwSEh7fdcRRPFCabqrYKDgFgS7Bgxw56QYlaUhgSSHAvZz+I/NvWBJhBtkq3qS/Rj+XYCDg6Ezj2O+Hk+WpSpimWHSlLcodTkBviuQx6dYs0Ov+lq1CiFS5UuwUGcq3YtgN98DeKuFzNNLExVKhYEhgxblTYfDVf1AgrW8fSnSlUhAUlKAlZSWQ5AFIV9oD5P3jcqUkJxXF6J6nh48ulCkhKrpJNwfzJjuhCEIT5llsbE8x/OAvD/D1TkCbNSZcu9Kibp/u+f4QjTw2XqdQr+sqYXCUqIYMLKVY8qctuYn+kr2VubqkODOTMXSk+2zRPyq1EA0lLO8clypaU8qlTEoT8YBcsSLEkDA3f3hqPDoVJCpLXBe7qc329THskE1RuPK4vZm9SucVlCaVABySW9mF9oq/nKpSUc3xWYZfvDnggSmZMlrJqBYjdhm++InqvDHm8wQPLIIUqz4sQBg/pCoqKe0PnOT1Yl0vEJ4VRzEkFQsbh7sdzGp/lcsoeYAT0F84x+7iFPAtQmYtUhBYyEqDlPwl2FiXN/xgWXxGZLBQUHzElylbiogOHD8osWy7iGLFGTpaFTySivSzi2llhgo8qMhJYkDZPYFn6xX4q4XNSoTJISibSlVIUHCQXO7lxa28DJ4OqbPmTJl1G4QXSEEXIA9O13aG+nUJilpWFFRkhCSRdIBUCScI3uTd4qUIw8JnOc1sZ8N4gJMj6UpIAJHmB6iGDEJ6l+8XS+Py9UVI8shJSyiolBDjtm13vAGqnyZeg/qywsLJlmkEIBIAKrejP2hRL4WVzOUTaS3MFEAsOxuG7QSUWnYqpJ6LeNaLyJSzLSVFCR1W4JawNmIY42MJtFOClpUpDJqCXKlKKkOmlIGGfr0zGr454nGnkrTKmDzNrB7C4vgAXf8AWMfwpJPOUFRqqCSAl2KQ6mIAckk4eGwxas2ea5KLC/EM2S9SUTStBAtV5BKMiwdKmOMPd4V/Q1rRLDUIWS+amLqcqy2TnENPoUshQmhVNQUpDkSyQAWAJvVffbEZ/UzJhnhZp/1BSodG5EsSE0ix/wCofFfCJsj3bNn4X8PokaZRWElZS9nCuZ6QSxpd8dxFPF9aGpINywSbOBgNlXwts56tAmp1cxdUwTKkpSFAG/O7u7sq25DOR0hfxDiVaUmYSlQSUpLsEgl9r1Kd3PW0ejFt2zJTSjSKPpxUr4QwdIs+L2GSzuX63ijUzFeeglNTXpLOsJwC21miOjrmTWcMRfAAY4D5dr79swLqtZ5SrJBUkPUm9jbpsfTEU0TXoipc2eTUhVzShCRhJqLHFqgD7Q7RolSUgWBCGmBh1CQhKxkgMr1HzAlzlpRUgFS1EBIpYkj7PqN+oizVjUhIC1MSoqALvVdJFWyT8Tnv0gv4CTmSErmUCUUpStRNQepvx5er9Noo+jU2EyWAMAoLjtB8zRS2SRMSpM5SQxqcOk27u1zbbpFQ1KmAdSWAFIlBgwZrv06xkjyKeG6hg0x2ayWBGQRzbZDPGr0mmKkXAQL1Yci4Y7l36PYQpEtCJQqXWShJCZYYJ3ZSy7nFur4i6XxKUsvzjlIIJchjuxu5NvQwiatXRRjdB0ylCWcEkFgBa24HWPSC5JNJAJYD6zjZj0++ApvDSHUi6Xqyw7mr844mXSS5soMN7uHBsenbeFSjaHRk0OJ0xKkMb4DjACr4PZ/S8VVAh3soB3sXDlORnZ+8ByZolHmutgQ7bl7sYIrUc3ByH7DYjaE9aKFOw7TSB9ZRSkjYElR6BMUAIq3pdgCDUQSDf77dokrUP8ZUWs9rC7hjgXG1ooVqSQRYDLHbrd73YiFuI1SK0zXPLu3s35fpFWv19KWBKnNRcbjcHozfdHJs0gVBISqxzvf5R4eGp0+WhaSHmKISCCOUbkmw39o1RV7AyTdaNpwqQZ+mQqdMdZTUpgKA7EBjks0CzfBwmoUlCvLl4SlKRSnBLX3i7hOiVJ0xlJIrl8pf4XHQ7hmjkri8waapgG6G4H2m6EiEyxty0BCbjGwiZoNP9HRJMxTIYVAh1FOeXo/4xhtFqNNLnzEoDyw4BVbmIuCfdnaIL8fSCpZUFrmAhgg/EA4pfYg/jEtKDMqmLSxWXCfip+yH7BnJy0ZLE4u2PwZIyTSYxkT6g60spAtLQxQyUsGJzYO569YecL1KZGlCUql1vVSg1EVc1J/uaM1M05AUAhKXd7BVu7klLjDGzRHgWr02kmrUur+oEuuk0pHMVA+pCRUNjbBhscdis0+tGi0vF1rmJWdN5YUQy1gVUl3NIL+3cRDiXitEucEAFKXe4Iq7g4I7WhPxP+IXmpCJUt0kh1l0gAPYWc2DP3hh/LvOD6laEyUMq7XBAISCzAXAy8auMl6L/wAhS8Jf+ToDzJMsAMZigEcy0pLFmySbvCfTT16zVKqJoHwoAFVKeZTueYvZupiiROXMVqZ6AXU8uVLKgDc0qYK2sDSI7wzSqlhVagtQBSSjnDscJJD3ztBfSjFaCjkbZyRr0rUozkzCymDh0olh2KmuVEnIuwaNNwfWg6gEISlKwLksAgXWySLqON9+ls6dYbKXRLUKZUvCZdbErmEJtWwAHdngnR6qURTNlzFCs0EkFPXnIP1iq42YRnQNzVDTx3M0qtOUharKITSq/mE5wXBU1hGNTxFcnTpCJypdLWLK2qJpIdLMAL7mGfHPDqJE91JShEylUpNTgJBB+EMQBzAO11QPppcmlJUgc1SUUgFKmUHUQbk1vd7AX71whFIgcpSexXpVLPOoATWqKlFxkitWWFzYWsLGHUrjQpKEqClFKf6hsi/r8Smx7mI6oIAW1FIGXNylgTUq5ucAAMIWS1+ZNmFMtSkuCAXqYsxpsCQB6fJoY6egV9rs5xyYZiyyi4WaUhJLqCnBUVORysAP+o9L0Kipa1IKUpI5j8QCblkpa6nH39Ib6PUSpKVqISqaLBTsEqW4YDqAA/rCri/HTMCpElS6lLZSiDcJAUpXpe/pGL+GuvWafwtwifrdDM8jywy/LJU4ZmKjYEksU/I9oD4z/DPWlgyVpNKytJCTep0Mouogh+XJMC8H8YTdBLVI006Wp5jqNO6gL3DswAPYC0MpX8UNaVJKpiQGc/00kOAWAYbg+uI2pJ2hTbehUj+Hev8ALrEsEkCkApDAlgVCrlZ7ja8WSPAOoSqTLmS/KmzCpCVu4qyoEoOxLirsHzFif4ua9SSUKAAAS60pFwvlPw3cEffBy/G+rnKlmYSFSVlaVhCXdQswKCKXLdhvcOac/wCAHeN/wz1AdKEkkfWQRSQAKrLUGVZw3SA1eCeJELR5KqVgoBKkEhJBKblVgQGcveDR/ErWFUyX56PMeyaEFLrYlNYS736dYt/+UtcaUgIKwqp0AGpgElJB+q5d2e56CM/5P4ZYh1vgPVIkmeqUZaZUslgpJ+AGpZAVY4tteMr/ADZYsU46uT8xYxvuJePtdNkzAtQ8pSPLKUpQoEKSxYi7i9nePnqE2/1ae2Pdms+feDXb5MLFz1MBUW6OW3McTOV1Nxe+Y9HoSvBnyW/zGbYeYtmFqi1sWeIjVLBetT9XPSOR6FjmS+kr+0r5npHRxCaAwmLH+4/rHo9Ay8Gol/MZrn+ov/kf1isa6Y3xr/5H9Y9HoWGj30yYL1rfrUX23i6Vx3Uhv6862P6i7el47HoFnmc/nup/987/APRf6xD+aziP9WZcN8asN6x6PQyIiXgKLXFje4scwQeIzf8A2L/5Hqe8cj0bl+A+P4yS+ITTmYs4+senrEBrFqspai43UTjGY9Ho2Hp7P4cOqWAWWr5mOr1kxQZS1qDsxUSGGBePR6HzJV4cVqFAEBSgzsxNnF2ixOvmiwmLAZmCizE3DPgx6PQiQ/Gem8RmlNBmLKASySolIzhLsI8nVLBspQZ2Ym0ej0avAl+TPTuIzZnxzJi2BAqUSw6BzYdor+kKAAClBha5s+W6R6PQyHglnlzlKDFRIDsCXa0dGtmAllrD5ZRu2HvePR6CRnyd+kKdXMq5c3NzEDNLu5f1j0ejV4ZP05ML3Nz1j3nqY8yri9zf9tHo9G/AKJJUWbZ3bZ+rdYn9PmOD5i3GOY2wbXteOR6PS8MRUFHL3NydyWa53tFi9Qqp6lOCwLlwCbgHYR6PRr8MK6yxDlv8iPCSk5SPkI9HoF+H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http://vgolos.com.ua/data/library/file/turizm/poligo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861048"/>
            <a:ext cx="396044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3568" y="1628800"/>
            <a:ext cx="37444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base">
              <a:buAutoNum type="arabicPeriod"/>
            </a:pPr>
            <a:r>
              <a:rPr lang="uk-UA" sz="2800" dirty="0" smtClean="0">
                <a:solidFill>
                  <a:srgbClr val="92D050"/>
                </a:solidFill>
              </a:rPr>
              <a:t>Надземний вибух</a:t>
            </a:r>
          </a:p>
          <a:p>
            <a:pPr marL="228600" indent="-228600" fontAlgn="base">
              <a:buAutoNum type="arabicPeriod"/>
            </a:pPr>
            <a:r>
              <a:rPr lang="uk-UA" sz="2800" dirty="0" smtClean="0"/>
              <a:t>Підземний вибух</a:t>
            </a:r>
          </a:p>
          <a:p>
            <a:pPr marL="228600" indent="-228600" fontAlgn="base">
              <a:buAutoNum type="arabicPeriod"/>
            </a:pPr>
            <a:r>
              <a:rPr lang="uk-UA" sz="2800" dirty="0" smtClean="0">
                <a:solidFill>
                  <a:srgbClr val="00B0F0"/>
                </a:solidFill>
              </a:rPr>
              <a:t>Повітряний вибух</a:t>
            </a:r>
          </a:p>
          <a:p>
            <a:pPr marL="228600" indent="-228600" fontAlgn="base">
              <a:buAutoNum type="arabicPeriod"/>
            </a:pPr>
            <a:r>
              <a:rPr lang="uk-UA" sz="2800" dirty="0" smtClean="0">
                <a:solidFill>
                  <a:srgbClr val="0070C0"/>
                </a:solidFill>
              </a:rPr>
              <a:t>Підводний вибух</a:t>
            </a:r>
          </a:p>
          <a:p>
            <a:pPr marL="228600" indent="-228600" fontAlgn="base">
              <a:buAutoNum type="arabicPeriod"/>
            </a:pPr>
            <a:r>
              <a:rPr lang="uk-UA" sz="2800" dirty="0" smtClean="0">
                <a:solidFill>
                  <a:srgbClr val="FF0000"/>
                </a:solidFill>
              </a:rPr>
              <a:t>Висотний вибух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upload.wikimedia.org/wikipedia/commons/thumb/8/84/VM-3D-balls.png/200px-VM-3D-ball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085184"/>
            <a:ext cx="1905000" cy="1181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Біологічна зброя</a:t>
            </a:r>
            <a:endParaRPr lang="ru-RU" dirty="0"/>
          </a:p>
        </p:txBody>
      </p:sp>
      <p:pic>
        <p:nvPicPr>
          <p:cNvPr id="4" name="Содержимое 3" descr="http://upload.wikimedia.org/wikipedia/commons/thumb/f/f7/Biohazard.svg/200px-Biohazard.svg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573016"/>
            <a:ext cx="26311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1412776"/>
            <a:ext cx="8964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bg1"/>
                </a:solidFill>
              </a:rPr>
              <a:t>     </a:t>
            </a:r>
            <a:r>
              <a:rPr lang="ru-RU" sz="2000" b="1" u="sng" dirty="0" err="1" smtClean="0">
                <a:solidFill>
                  <a:schemeClr val="bg1"/>
                </a:solidFill>
              </a:rPr>
              <a:t>Біологічна</a:t>
            </a:r>
            <a:r>
              <a:rPr lang="ru-RU" sz="2000" b="1" u="sng" dirty="0" smtClean="0">
                <a:solidFill>
                  <a:schemeClr val="bg1"/>
                </a:solidFill>
              </a:rPr>
              <a:t> </a:t>
            </a:r>
            <a:r>
              <a:rPr lang="ru-RU" sz="2000" b="1" u="sng" dirty="0" err="1" smtClean="0">
                <a:solidFill>
                  <a:schemeClr val="bg1"/>
                </a:solidFill>
              </a:rPr>
              <a:t>зброя</a:t>
            </a:r>
            <a:r>
              <a:rPr lang="ru-RU" sz="2000" b="1" dirty="0" smtClean="0">
                <a:solidFill>
                  <a:schemeClr val="bg1"/>
                </a:solidFill>
              </a:rPr>
              <a:t> — </a:t>
            </a:r>
            <a:r>
              <a:rPr lang="ru-RU" sz="2000" b="1" dirty="0" err="1" smtClean="0">
                <a:solidFill>
                  <a:schemeClr val="bg1"/>
                </a:solidFill>
                <a:hlinkClick r:id="rId3" tooltip="Зброя масового ураження"/>
              </a:rPr>
              <a:t>зброя</a:t>
            </a:r>
            <a:r>
              <a:rPr lang="ru-RU" sz="2000" b="1" dirty="0" smtClean="0">
                <a:solidFill>
                  <a:schemeClr val="bg1"/>
                </a:solidFill>
                <a:hlinkClick r:id="rId3" tooltip="Зброя масового ураження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hlinkClick r:id="rId3" tooltip="Зброя масового ураження"/>
              </a:rPr>
              <a:t>масового</a:t>
            </a:r>
            <a:r>
              <a:rPr lang="ru-RU" sz="2000" b="1" dirty="0" smtClean="0">
                <a:solidFill>
                  <a:schemeClr val="bg1"/>
                </a:solidFill>
                <a:hlinkClick r:id="rId3" tooltip="Зброя масового ураження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hlinkClick r:id="rId3" tooltip="Зброя масового ураження"/>
              </a:rPr>
              <a:t>ураження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існує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переважно</a:t>
            </a:r>
            <a:r>
              <a:rPr lang="ru-RU" sz="2000" b="1" dirty="0" smtClean="0">
                <a:solidFill>
                  <a:schemeClr val="bg1"/>
                </a:solidFill>
              </a:rPr>
              <a:t> у </a:t>
            </a:r>
            <a:r>
              <a:rPr lang="ru-RU" sz="2000" b="1" dirty="0" err="1" smtClean="0">
                <a:solidFill>
                  <a:schemeClr val="bg1"/>
                </a:solidFill>
              </a:rPr>
              <a:t>виді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спеціальних</a:t>
            </a:r>
            <a:r>
              <a:rPr lang="ru-RU" sz="2000" b="1" dirty="0" smtClean="0">
                <a:solidFill>
                  <a:schemeClr val="bg1"/>
                </a:solidFill>
              </a:rPr>
              <a:t> </a:t>
            </a:r>
            <a:r>
              <a:rPr lang="ru-RU" sz="2000" b="1" dirty="0" err="1" smtClean="0">
                <a:solidFill>
                  <a:schemeClr val="bg1"/>
                </a:solidFill>
                <a:hlinkClick r:id="rId4" tooltip="Боєприпаси"/>
              </a:rPr>
              <a:t>боєприпасів</a:t>
            </a:r>
            <a:r>
              <a:rPr lang="ru-RU" sz="2000" b="1" dirty="0" smtClean="0">
                <a:solidFill>
                  <a:schemeClr val="bg1"/>
                </a:solidFill>
              </a:rPr>
              <a:t> </a:t>
            </a:r>
            <a:r>
              <a:rPr lang="ru-RU" sz="2000" b="1" dirty="0" err="1" smtClean="0">
                <a:solidFill>
                  <a:schemeClr val="bg1"/>
                </a:solidFill>
              </a:rPr>
              <a:t>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бойових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приладів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із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засобами</a:t>
            </a:r>
            <a:r>
              <a:rPr lang="ru-RU" sz="2000" b="1" dirty="0" smtClean="0">
                <a:solidFill>
                  <a:schemeClr val="bg1"/>
                </a:solidFill>
              </a:rPr>
              <a:t> доставки, </a:t>
            </a:r>
            <a:r>
              <a:rPr lang="ru-RU" sz="2000" b="1" dirty="0" err="1" smtClean="0">
                <a:solidFill>
                  <a:schemeClr val="bg1"/>
                </a:solidFill>
              </a:rPr>
              <a:t>споряджені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біологічними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засобами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</a:rPr>
              <a:t>Біологічна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зброя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призначена</a:t>
            </a:r>
            <a:r>
              <a:rPr lang="ru-RU" sz="2000" b="1" dirty="0" smtClean="0">
                <a:solidFill>
                  <a:schemeClr val="bg1"/>
                </a:solidFill>
              </a:rPr>
              <a:t> для </a:t>
            </a:r>
            <a:r>
              <a:rPr lang="ru-RU" sz="2000" b="1" dirty="0" err="1" smtClean="0">
                <a:solidFill>
                  <a:schemeClr val="bg1"/>
                </a:solidFill>
              </a:rPr>
              <a:t>масового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ураження</a:t>
            </a:r>
            <a:r>
              <a:rPr lang="ru-RU" sz="2000" b="1" dirty="0" smtClean="0">
                <a:solidFill>
                  <a:schemeClr val="bg1"/>
                </a:solidFill>
              </a:rPr>
              <a:t> </a:t>
            </a:r>
            <a:r>
              <a:rPr lang="ru-RU" sz="2000" b="1" dirty="0" smtClean="0">
                <a:solidFill>
                  <a:schemeClr val="bg1"/>
                </a:solidFill>
                <a:hlinkClick r:id="rId5" tooltip="Людина"/>
              </a:rPr>
              <a:t>людей</a:t>
            </a:r>
            <a:r>
              <a:rPr lang="ru-RU" sz="2000" b="1" dirty="0" smtClean="0">
                <a:solidFill>
                  <a:schemeClr val="bg1"/>
                </a:solidFill>
              </a:rPr>
              <a:t>, </a:t>
            </a:r>
            <a:r>
              <a:rPr lang="ru-RU" sz="2000" b="1" dirty="0" err="1" smtClean="0">
                <a:solidFill>
                  <a:schemeClr val="bg1"/>
                </a:solidFill>
                <a:hlinkClick r:id="rId6" tooltip="Тварини"/>
              </a:rPr>
              <a:t>тварин</a:t>
            </a:r>
            <a:r>
              <a:rPr lang="ru-RU" sz="2000" b="1" dirty="0" err="1" smtClean="0">
                <a:solidFill>
                  <a:schemeClr val="bg1"/>
                </a:solidFill>
              </a:rPr>
              <a:t>,</a:t>
            </a:r>
            <a:r>
              <a:rPr lang="ru-RU" sz="2000" b="1" dirty="0" err="1" smtClean="0">
                <a:solidFill>
                  <a:schemeClr val="bg1"/>
                </a:solidFill>
                <a:hlinkClick r:id="rId7" tooltip="Рослини"/>
              </a:rPr>
              <a:t>рослин</a:t>
            </a:r>
            <a:r>
              <a:rPr lang="ru-RU" sz="2000" b="1" dirty="0" smtClean="0">
                <a:solidFill>
                  <a:schemeClr val="bg1"/>
                </a:solidFill>
              </a:rPr>
              <a:t> та </a:t>
            </a:r>
            <a:r>
              <a:rPr lang="ru-RU" sz="2000" b="1" dirty="0" err="1" smtClean="0">
                <a:solidFill>
                  <a:schemeClr val="bg1"/>
                </a:solidFill>
              </a:rPr>
              <a:t>деяких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видів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воєнного</a:t>
            </a:r>
            <a:r>
              <a:rPr lang="ru-RU" sz="2000" b="1" dirty="0" smtClean="0">
                <a:solidFill>
                  <a:schemeClr val="bg1"/>
                </a:solidFill>
              </a:rPr>
              <a:t> майна </a:t>
            </a:r>
            <a:r>
              <a:rPr lang="ru-RU" sz="2000" b="1" dirty="0" err="1" smtClean="0">
                <a:solidFill>
                  <a:schemeClr val="bg1"/>
                </a:solidFill>
              </a:rPr>
              <a:t>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спорядження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    До </a:t>
            </a:r>
            <a:r>
              <a:rPr lang="ru-RU" sz="2000" b="1" dirty="0" err="1" smtClean="0">
                <a:solidFill>
                  <a:schemeClr val="bg1"/>
                </a:solidFill>
              </a:rPr>
              <a:t>біологічної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зброї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відносяться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деякі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види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хвороботвірних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мікроорганізмів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які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здатні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викликати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інфекційні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захворювання</a:t>
            </a:r>
            <a:r>
              <a:rPr lang="ru-RU" sz="2000" b="1" dirty="0" smtClean="0">
                <a:solidFill>
                  <a:schemeClr val="bg1"/>
                </a:solidFill>
              </a:rPr>
              <a:t> у людей (</a:t>
            </a:r>
            <a:r>
              <a:rPr lang="ru-RU" sz="2000" b="1" dirty="0" err="1" smtClean="0">
                <a:solidFill>
                  <a:schemeClr val="bg1"/>
                </a:solidFill>
                <a:hlinkClick r:id="rId8" tooltip="Бактерії"/>
              </a:rPr>
              <a:t>бактерії</a:t>
            </a:r>
            <a:r>
              <a:rPr lang="ru-RU" sz="2000" b="1" dirty="0" smtClean="0">
                <a:solidFill>
                  <a:schemeClr val="bg1"/>
                </a:solidFill>
              </a:rPr>
              <a:t>, </a:t>
            </a:r>
            <a:r>
              <a:rPr lang="ru-RU" sz="2000" b="1" dirty="0" err="1" smtClean="0">
                <a:solidFill>
                  <a:schemeClr val="bg1"/>
                </a:solidFill>
                <a:hlinkClick r:id="rId9" tooltip="Віруси"/>
              </a:rPr>
              <a:t>віруси</a:t>
            </a:r>
            <a:r>
              <a:rPr lang="ru-RU" sz="2000" b="1" dirty="0" smtClean="0">
                <a:solidFill>
                  <a:schemeClr val="bg1"/>
                </a:solidFill>
              </a:rPr>
              <a:t>, </a:t>
            </a:r>
            <a:r>
              <a:rPr lang="ru-RU" sz="2000" b="1" dirty="0" smtClean="0">
                <a:solidFill>
                  <a:schemeClr val="bg1"/>
                </a:solidFill>
                <a:hlinkClick r:id="rId10" tooltip="Грибки (ще не написана)"/>
              </a:rPr>
              <a:t>грибки</a:t>
            </a:r>
            <a:r>
              <a:rPr lang="ru-RU" sz="2000" b="1" dirty="0" smtClean="0">
                <a:solidFill>
                  <a:schemeClr val="bg1"/>
                </a:solidFill>
              </a:rPr>
              <a:t> </a:t>
            </a:r>
            <a:r>
              <a:rPr lang="ru-RU" sz="2000" b="1" dirty="0" err="1" smtClean="0">
                <a:solidFill>
                  <a:schemeClr val="bg1"/>
                </a:solidFill>
              </a:rPr>
              <a:t>і</a:t>
            </a:r>
            <a:r>
              <a:rPr lang="ru-RU" sz="2000" b="1" dirty="0" smtClean="0">
                <a:solidFill>
                  <a:schemeClr val="bg1"/>
                </a:solidFill>
              </a:rPr>
              <a:t> </a:t>
            </a:r>
            <a:r>
              <a:rPr lang="ru-RU" sz="2000" b="1" dirty="0" err="1" smtClean="0">
                <a:solidFill>
                  <a:schemeClr val="bg1"/>
                </a:solidFill>
                <a:hlinkClick r:id="rId11" tooltip="Токсини"/>
              </a:rPr>
              <a:t>токсини</a:t>
            </a:r>
            <a:r>
              <a:rPr lang="ru-RU" sz="2000" b="1" dirty="0" smtClean="0">
                <a:solidFill>
                  <a:schemeClr val="bg1"/>
                </a:solidFill>
              </a:rPr>
              <a:t>).</a:t>
            </a:r>
          </a:p>
        </p:txBody>
      </p:sp>
      <p:pic>
        <p:nvPicPr>
          <p:cNvPr id="9218" name="Picture 2" descr="http://upload.wikimedia.org/wikipedia/commons/thumb/8/84/VM-3D-balls.png/200px-VM-3D-ball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87624" y="4509120"/>
            <a:ext cx="26670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Наслідки біологічної збро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ї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www.bbc.co.uk/worldservice/assets/images/2010/03/22/100322064442_100322004941_226x170_b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57400"/>
            <a:ext cx="25146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progmo.com.ua/images/stories/gmodn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057400"/>
            <a:ext cx="3806825" cy="201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dt.ua/img/st_img/2001/365/foto-32641-316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267200"/>
            <a:ext cx="25908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upload.wikimedia.org/wikipedia/commons/thumb/8/84/VM-3D-balls.png/200px-VM-3D-ball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953000"/>
            <a:ext cx="1905000" cy="1181101"/>
          </a:xfrm>
          <a:prstGeom prst="rect">
            <a:avLst/>
          </a:prstGeom>
          <a:noFill/>
        </p:spPr>
      </p:pic>
      <p:pic>
        <p:nvPicPr>
          <p:cNvPr id="8196" name="Picture 4" descr="http://upload.wikimedia.org/wikipedia/commons/thumb/8/84/VM-3D-balls.png/200px-VM-3D-ball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716473">
            <a:off x="381000" y="4876800"/>
            <a:ext cx="1905000" cy="1181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uk-UA" dirty="0" smtClean="0">
                <a:solidFill>
                  <a:srgbClr val="00B0F0"/>
                </a:solidFill>
              </a:rPr>
              <a:t>Хімічна зброя</a:t>
            </a:r>
            <a:endParaRPr lang="ru-RU" dirty="0"/>
          </a:p>
        </p:txBody>
      </p:sp>
      <p:pic>
        <p:nvPicPr>
          <p:cNvPr id="4" name="Содержимое 3" descr="http://upload.wikimedia.org/wikipedia/commons/thumb/0/09/Poison_gas_attack.jpg/300px-Poison_gas_attack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717032"/>
            <a:ext cx="4267200" cy="253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11760" y="1628800"/>
            <a:ext cx="62646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 </a:t>
            </a:r>
            <a:r>
              <a:rPr lang="ru-RU" sz="2800" b="1" u="sng" dirty="0" err="1" smtClean="0">
                <a:solidFill>
                  <a:srgbClr val="C00000"/>
                </a:solidFill>
              </a:rPr>
              <a:t>Хімічна</a:t>
            </a:r>
            <a:r>
              <a:rPr lang="ru-RU" sz="2800" b="1" u="sng" dirty="0" smtClean="0">
                <a:solidFill>
                  <a:srgbClr val="C00000"/>
                </a:solidFill>
              </a:rPr>
              <a:t> </a:t>
            </a:r>
            <a:r>
              <a:rPr lang="ru-RU" sz="2800" b="1" u="sng" dirty="0" err="1" smtClean="0">
                <a:solidFill>
                  <a:srgbClr val="C00000"/>
                </a:solidFill>
              </a:rPr>
              <a:t>зброя</a:t>
            </a:r>
            <a:r>
              <a:rPr lang="ru-RU" sz="2800" b="1" u="sng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/>
              <a:t>—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зброя</a:t>
            </a:r>
            <a:r>
              <a:rPr lang="ru-RU" sz="2800" dirty="0" smtClean="0"/>
              <a:t> </a:t>
            </a:r>
            <a:r>
              <a:rPr lang="ru-RU" sz="2800" dirty="0" err="1" smtClean="0"/>
              <a:t>масового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ураження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дія</a:t>
            </a:r>
            <a:r>
              <a:rPr lang="ru-RU" sz="2800" dirty="0" smtClean="0"/>
              <a:t> </a:t>
            </a:r>
            <a:r>
              <a:rPr lang="ru-RU" sz="2800" dirty="0" err="1" smtClean="0"/>
              <a:t>якої</a:t>
            </a:r>
            <a:r>
              <a:rPr lang="ru-RU" sz="2800" dirty="0" smtClean="0"/>
              <a:t> </a:t>
            </a:r>
            <a:r>
              <a:rPr lang="ru-RU" sz="2800" dirty="0" err="1" smtClean="0"/>
              <a:t>ґрунтується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токсичних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властивостях</a:t>
            </a:r>
            <a:r>
              <a:rPr lang="ru-RU" sz="2800" dirty="0" smtClean="0"/>
              <a:t> </a:t>
            </a:r>
            <a:r>
              <a:rPr lang="ru-RU" sz="2800" dirty="0" err="1" smtClean="0"/>
              <a:t>деяких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отруйних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</a:t>
            </a:r>
            <a:r>
              <a:rPr lang="ru-RU" sz="2800" dirty="0" smtClean="0"/>
              <a:t>.</a:t>
            </a:r>
          </a:p>
        </p:txBody>
      </p:sp>
      <p:pic>
        <p:nvPicPr>
          <p:cNvPr id="7170" name="Picture 2" descr="http://upload.wikimedia.org/wikipedia/commons/thumb/8/84/VM-3D-balls.png/200px-VM-3D-bal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60648"/>
            <a:ext cx="1905000" cy="1181101"/>
          </a:xfrm>
          <a:prstGeom prst="rect">
            <a:avLst/>
          </a:prstGeom>
          <a:noFill/>
        </p:spPr>
      </p:pic>
      <p:pic>
        <p:nvPicPr>
          <p:cNvPr id="7172" name="Picture 4" descr="http://upload.wikimedia.org/wikipedia/commons/thumb/8/84/VM-3D-balls.png/200px-VM-3D-bal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549862">
            <a:off x="0" y="152400"/>
            <a:ext cx="1905000" cy="1181101"/>
          </a:xfrm>
          <a:prstGeom prst="rect">
            <a:avLst/>
          </a:prstGeom>
          <a:noFill/>
        </p:spPr>
      </p:pic>
      <p:pic>
        <p:nvPicPr>
          <p:cNvPr id="7174" name="Picture 6" descr="http://upload.wikimedia.org/wikipedia/commons/thumb/8/84/VM-3D-balls.png/200px-VM-3D-bal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1905000" cy="1181101"/>
          </a:xfrm>
          <a:prstGeom prst="rect">
            <a:avLst/>
          </a:prstGeom>
          <a:noFill/>
        </p:spPr>
      </p:pic>
      <p:pic>
        <p:nvPicPr>
          <p:cNvPr id="7176" name="Picture 8" descr="http://upload.wikimedia.org/wikipedia/commons/thumb/8/84/VM-3D-balls.png/200px-VM-3D-bal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1905000" cy="1181101"/>
          </a:xfrm>
          <a:prstGeom prst="rect">
            <a:avLst/>
          </a:prstGeom>
          <a:noFill/>
        </p:spPr>
      </p:pic>
      <p:pic>
        <p:nvPicPr>
          <p:cNvPr id="7178" name="Picture 10" descr="http://upload.wikimedia.org/wikipedia/commons/thumb/8/84/VM-3D-balls.png/200px-VM-3D-bal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90800"/>
            <a:ext cx="1905000" cy="1181101"/>
          </a:xfrm>
          <a:prstGeom prst="rect">
            <a:avLst/>
          </a:prstGeom>
          <a:noFill/>
        </p:spPr>
      </p:pic>
      <p:pic>
        <p:nvPicPr>
          <p:cNvPr id="7180" name="Picture 12" descr="http://upload.wikimedia.org/wikipedia/commons/thumb/8/84/VM-3D-balls.png/200px-VM-3D-bal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429000"/>
            <a:ext cx="1905000" cy="1181101"/>
          </a:xfrm>
          <a:prstGeom prst="rect">
            <a:avLst/>
          </a:prstGeom>
          <a:noFill/>
        </p:spPr>
      </p:pic>
      <p:pic>
        <p:nvPicPr>
          <p:cNvPr id="7182" name="Picture 14" descr="http://upload.wikimedia.org/wikipedia/commons/thumb/8/84/VM-3D-balls.png/200px-VM-3D-bal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267200"/>
            <a:ext cx="1905000" cy="1181101"/>
          </a:xfrm>
          <a:prstGeom prst="rect">
            <a:avLst/>
          </a:prstGeom>
          <a:noFill/>
        </p:spPr>
      </p:pic>
      <p:pic>
        <p:nvPicPr>
          <p:cNvPr id="7184" name="Picture 16" descr="http://upload.wikimedia.org/wikipedia/commons/thumb/8/84/VM-3D-balls.png/200px-VM-3D-bal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105400"/>
            <a:ext cx="1905000" cy="1181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480" y="1306218"/>
            <a:ext cx="4014720" cy="2612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8160" cy="1144921"/>
          </a:xfrm>
          <a:ln/>
        </p:spPr>
        <p:txBody>
          <a:bodyPr tIns="25145">
            <a:normAutofit fontScale="90000"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dirty="0" err="1">
                <a:solidFill>
                  <a:srgbClr val="FFC000"/>
                </a:solidFill>
              </a:rPr>
              <a:t>Перше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застосування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хімічної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зброї</a:t>
            </a:r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0" y="3969057"/>
            <a:ext cx="4014720" cy="2158787"/>
          </a:xfrm>
          <a:ln/>
        </p:spPr>
        <p:txBody>
          <a:bodyPr tIns="13715"/>
          <a:lstStyle/>
          <a:p>
            <a:pPr indent="-30672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2200" dirty="0" err="1"/>
              <a:t>Застосування</a:t>
            </a:r>
            <a:r>
              <a:rPr lang="de-DE" sz="2200" dirty="0"/>
              <a:t> </a:t>
            </a:r>
            <a:r>
              <a:rPr lang="de-DE" sz="2200" dirty="0" err="1"/>
              <a:t>хлору</a:t>
            </a:r>
            <a:r>
              <a:rPr lang="de-DE" sz="2200" dirty="0"/>
              <a:t> у І </a:t>
            </a:r>
            <a:r>
              <a:rPr lang="de-DE" sz="2200" dirty="0" err="1"/>
              <a:t>світовій</a:t>
            </a:r>
            <a:r>
              <a:rPr lang="de-DE" sz="2200" dirty="0"/>
              <a:t> </a:t>
            </a:r>
            <a:r>
              <a:rPr lang="de-DE" sz="2200" dirty="0" err="1"/>
              <a:t>війні</a:t>
            </a:r>
            <a:endParaRPr lang="de-DE" sz="2200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672800" y="1604329"/>
            <a:ext cx="4014720" cy="45263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8287" rIns="0" bIns="0"/>
          <a:lstStyle/>
          <a:p>
            <a:pPr>
              <a:lnSpc>
                <a:spcPct val="95000"/>
              </a:lnSpc>
              <a:spcAft>
                <a:spcPts val="1293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2900" dirty="0" err="1">
                <a:solidFill>
                  <a:srgbClr val="000000"/>
                </a:solidFill>
                <a:latin typeface="Times New Roman" pitchFamily="16" charset="0"/>
              </a:rPr>
              <a:t>Під</a:t>
            </a:r>
            <a:r>
              <a:rPr lang="de-DE" sz="29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de-DE" sz="2900" dirty="0" err="1">
                <a:solidFill>
                  <a:srgbClr val="000000"/>
                </a:solidFill>
                <a:latin typeface="Times New Roman" pitchFamily="16" charset="0"/>
              </a:rPr>
              <a:t>час</a:t>
            </a:r>
            <a:r>
              <a:rPr lang="de-DE" sz="29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de-DE" sz="2900" dirty="0" err="1">
                <a:solidFill>
                  <a:srgbClr val="000000"/>
                </a:solidFill>
                <a:latin typeface="Times New Roman" pitchFamily="16" charset="0"/>
              </a:rPr>
              <a:t>другої</a:t>
            </a:r>
            <a:r>
              <a:rPr lang="de-DE" sz="29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de-DE" sz="2900" dirty="0" err="1">
                <a:solidFill>
                  <a:srgbClr val="000000"/>
                </a:solidFill>
                <a:latin typeface="Times New Roman" pitchFamily="16" charset="0"/>
              </a:rPr>
              <a:t>Іпрської</a:t>
            </a:r>
            <a:r>
              <a:rPr lang="de-DE" sz="29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de-DE" sz="2900" dirty="0" err="1">
                <a:solidFill>
                  <a:srgbClr val="000000"/>
                </a:solidFill>
                <a:latin typeface="Times New Roman" pitchFamily="16" charset="0"/>
              </a:rPr>
              <a:t>битви</a:t>
            </a:r>
            <a:r>
              <a:rPr lang="de-DE" sz="29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de-DE" sz="2900" dirty="0" err="1">
                <a:solidFill>
                  <a:srgbClr val="000000"/>
                </a:solidFill>
                <a:latin typeface="Times New Roman" pitchFamily="16" charset="0"/>
              </a:rPr>
              <a:t>на</a:t>
            </a:r>
            <a:r>
              <a:rPr lang="de-DE" sz="29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de-DE" sz="2900" dirty="0" err="1">
                <a:solidFill>
                  <a:srgbClr val="000000"/>
                </a:solidFill>
                <a:latin typeface="Times New Roman" pitchFamily="16" charset="0"/>
              </a:rPr>
              <a:t>території</a:t>
            </a:r>
            <a:r>
              <a:rPr lang="de-DE" sz="29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de-DE" sz="2900" dirty="0" err="1">
                <a:solidFill>
                  <a:srgbClr val="000000"/>
                </a:solidFill>
                <a:latin typeface="Times New Roman" pitchFamily="16" charset="0"/>
              </a:rPr>
              <a:t>Бельгії</a:t>
            </a:r>
            <a:r>
              <a:rPr lang="de-DE" sz="29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de-DE" sz="2900" dirty="0" err="1">
                <a:solidFill>
                  <a:srgbClr val="000000"/>
                </a:solidFill>
                <a:latin typeface="Times New Roman" pitchFamily="16" charset="0"/>
              </a:rPr>
              <a:t>німецьке</a:t>
            </a:r>
            <a:r>
              <a:rPr lang="de-DE" sz="29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de-DE" sz="2900" dirty="0" err="1">
                <a:solidFill>
                  <a:srgbClr val="000000"/>
                </a:solidFill>
                <a:latin typeface="Times New Roman" pitchFamily="16" charset="0"/>
              </a:rPr>
              <a:t>командування</a:t>
            </a:r>
            <a:r>
              <a:rPr lang="de-DE" sz="29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de-DE" sz="2900" dirty="0" err="1">
                <a:solidFill>
                  <a:srgbClr val="000000"/>
                </a:solidFill>
                <a:latin typeface="Times New Roman" pitchFamily="16" charset="0"/>
              </a:rPr>
              <a:t>вперше</a:t>
            </a:r>
            <a:r>
              <a:rPr lang="de-DE" sz="29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de-DE" sz="2900" dirty="0" err="1">
                <a:solidFill>
                  <a:srgbClr val="000000"/>
                </a:solidFill>
                <a:latin typeface="Times New Roman" pitchFamily="16" charset="0"/>
              </a:rPr>
              <a:t>віддало</a:t>
            </a:r>
            <a:r>
              <a:rPr lang="de-DE" sz="29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de-DE" sz="2900" dirty="0" err="1">
                <a:solidFill>
                  <a:srgbClr val="000000"/>
                </a:solidFill>
                <a:latin typeface="Times New Roman" pitchFamily="16" charset="0"/>
              </a:rPr>
              <a:t>наказ</a:t>
            </a:r>
            <a:r>
              <a:rPr lang="de-DE" sz="29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de-DE" sz="2900" dirty="0" err="1">
                <a:solidFill>
                  <a:srgbClr val="000000"/>
                </a:solidFill>
                <a:latin typeface="Times New Roman" pitchFamily="16" charset="0"/>
              </a:rPr>
              <a:t>про</a:t>
            </a:r>
            <a:r>
              <a:rPr lang="de-DE" sz="29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de-DE" sz="2900" dirty="0" err="1">
                <a:solidFill>
                  <a:srgbClr val="000000"/>
                </a:solidFill>
                <a:latin typeface="Times New Roman" pitchFamily="16" charset="0"/>
              </a:rPr>
              <a:t>застосування</a:t>
            </a:r>
            <a:r>
              <a:rPr lang="de-DE" sz="29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de-DE" sz="2900" dirty="0" err="1">
                <a:solidFill>
                  <a:srgbClr val="000000"/>
                </a:solidFill>
                <a:latin typeface="Times New Roman" pitchFamily="16" charset="0"/>
              </a:rPr>
              <a:t>отруйного</a:t>
            </a:r>
            <a:r>
              <a:rPr lang="de-DE" sz="29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de-DE" sz="2900" dirty="0" err="1">
                <a:solidFill>
                  <a:srgbClr val="000000"/>
                </a:solidFill>
                <a:latin typeface="Times New Roman" pitchFamily="16" charset="0"/>
              </a:rPr>
              <a:t>газу</a:t>
            </a:r>
            <a:r>
              <a:rPr lang="de-DE" sz="2900" dirty="0">
                <a:solidFill>
                  <a:srgbClr val="000000"/>
                </a:solidFill>
                <a:latin typeface="Times New Roman" pitchFamily="16" charset="0"/>
              </a:rPr>
              <a:t> – </a:t>
            </a:r>
            <a:r>
              <a:rPr lang="de-DE" sz="2900" dirty="0" err="1">
                <a:solidFill>
                  <a:srgbClr val="000000"/>
                </a:solidFill>
                <a:latin typeface="Times New Roman" pitchFamily="16" charset="0"/>
              </a:rPr>
              <a:t>хлору</a:t>
            </a:r>
            <a:r>
              <a:rPr lang="de-DE" sz="2900" dirty="0">
                <a:solidFill>
                  <a:srgbClr val="000000"/>
                </a:solidFill>
                <a:latin typeface="Times New Roman" pitchFamily="16" charset="0"/>
              </a:rPr>
              <a:t>. </a:t>
            </a:r>
          </a:p>
        </p:txBody>
      </p:sp>
      <p:pic>
        <p:nvPicPr>
          <p:cNvPr id="6" name="Picture 2" descr="http://upload.wikimedia.org/wikipedia/commons/thumb/8/84/VM-3D-balls.png/200px-VM-3D-ball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541520"/>
            <a:ext cx="3429000" cy="212598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 additive="repl">
                                        <p:cTn id="6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564904"/>
            <a:ext cx="8222400" cy="1153561"/>
          </a:xfrm>
        </p:spPr>
        <p:txBody>
          <a:bodyPr>
            <a:noAutofit/>
          </a:bodyPr>
          <a:lstStyle/>
          <a:p>
            <a:pPr algn="ctr"/>
            <a:r>
              <a:rPr lang="uk-UA" sz="7200" dirty="0" smtClean="0"/>
              <a:t>Дякую за увагу!</a:t>
            </a:r>
            <a:endParaRPr lang="uk-UA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8759824" cy="2996952"/>
          </a:xfrm>
        </p:spPr>
        <p:txBody>
          <a:bodyPr/>
          <a:lstStyle/>
          <a:p>
            <a:pPr algn="ctr">
              <a:buNone/>
            </a:pPr>
            <a:r>
              <a:rPr lang="ru-RU" b="1" dirty="0" err="1" smtClean="0">
                <a:solidFill>
                  <a:schemeClr val="bg1"/>
                </a:solidFill>
              </a:rPr>
              <a:t>Збро́я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ма́сового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ура́ження</a:t>
            </a:r>
            <a:r>
              <a:rPr lang="ru-RU" b="1" dirty="0" smtClean="0">
                <a:solidFill>
                  <a:schemeClr val="bg1"/>
                </a:solidFill>
              </a:rPr>
              <a:t> — </a:t>
            </a:r>
            <a:r>
              <a:rPr lang="ru-RU" b="1" dirty="0" err="1" smtClean="0">
                <a:solidFill>
                  <a:schemeClr val="bg1"/>
                </a:solidFill>
              </a:rPr>
              <a:t>зброя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призначена</a:t>
            </a:r>
            <a:r>
              <a:rPr lang="ru-RU" b="1" dirty="0" smtClean="0">
                <a:solidFill>
                  <a:schemeClr val="bg1"/>
                </a:solidFill>
              </a:rPr>
              <a:t> для </a:t>
            </a:r>
            <a:r>
              <a:rPr lang="ru-RU" b="1" dirty="0" err="1" smtClean="0">
                <a:solidFill>
                  <a:schemeClr val="bg1"/>
                </a:solidFill>
              </a:rPr>
              <a:t>нанесення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масових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втрат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або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руйнувань</a:t>
            </a:r>
            <a:r>
              <a:rPr lang="ru-RU" b="1" dirty="0" smtClean="0">
                <a:solidFill>
                  <a:schemeClr val="bg1"/>
                </a:solidFill>
              </a:rPr>
              <a:t> на </a:t>
            </a:r>
            <a:r>
              <a:rPr lang="ru-RU" b="1" dirty="0" err="1" smtClean="0">
                <a:solidFill>
                  <a:schemeClr val="bg1"/>
                </a:solidFill>
              </a:rPr>
              <a:t>великій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площі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2564904"/>
            <a:ext cx="6336704" cy="293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6280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</a:rPr>
              <a:t>ЗМУ характеризується великою руйнівною спроможністю та великою територією ураження. Об'єктами можуть бути як самі люди, так і </a:t>
            </a:r>
            <a:r>
              <a:rPr lang="uk-UA" dirty="0" err="1" smtClean="0">
                <a:solidFill>
                  <a:srgbClr val="002060"/>
                </a:solidFill>
              </a:rPr>
              <a:t>навколишне</a:t>
            </a:r>
            <a:r>
              <a:rPr lang="uk-UA" dirty="0" smtClean="0">
                <a:solidFill>
                  <a:srgbClr val="002060"/>
                </a:solidFill>
              </a:rPr>
              <a:t> середовище: родючі </a:t>
            </a:r>
            <a:r>
              <a:rPr lang="uk-UA" dirty="0" err="1" smtClean="0">
                <a:solidFill>
                  <a:srgbClr val="002060"/>
                </a:solidFill>
              </a:rPr>
              <a:t>грунти</a:t>
            </a:r>
            <a:r>
              <a:rPr lang="uk-UA" dirty="0" smtClean="0">
                <a:solidFill>
                  <a:srgbClr val="002060"/>
                </a:solidFill>
              </a:rPr>
              <a:t>, місцевість, рослини, тварини.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068960"/>
            <a:ext cx="5184576" cy="342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229512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>
                <a:solidFill>
                  <a:schemeClr val="accent6">
                    <a:lumMod val="75000"/>
                  </a:schemeClr>
                </a:solidFill>
              </a:rPr>
              <a:t>На озброєнні сучасних держав перебувають три основні види зброї масового ураження: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6280"/>
          </a:xfrm>
        </p:spPr>
        <p:txBody>
          <a:bodyPr/>
          <a:lstStyle/>
          <a:p>
            <a:r>
              <a:rPr lang="uk-UA" dirty="0" smtClean="0"/>
              <a:t>хімічна зброя;</a:t>
            </a:r>
          </a:p>
          <a:p>
            <a:r>
              <a:rPr lang="uk-UA" dirty="0" smtClean="0"/>
              <a:t>біологічна зброя;</a:t>
            </a:r>
          </a:p>
          <a:p>
            <a:r>
              <a:rPr lang="uk-UA" dirty="0" smtClean="0"/>
              <a:t>ядерна зброя.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988840"/>
            <a:ext cx="23812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645024"/>
            <a:ext cx="47625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10801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/>
              <a:t>Вражаючі фактори ядерного вибуху:</a:t>
            </a:r>
          </a:p>
          <a:p>
            <a:pPr>
              <a:buNone/>
            </a:pPr>
            <a:r>
              <a:rPr lang="uk-UA" dirty="0" smtClean="0"/>
              <a:t> 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0"/>
          <a:ext cx="878497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964488" cy="452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Для хімічної зброї вражаючим фактором є дія отруйної речовини (ОР) певного виду (газоподібного, аерозольного, на поверхні предметів). Час дії ОР залежить від її виду та від метеорологічних умов.</a:t>
            </a:r>
          </a:p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879339"/>
            <a:ext cx="5029744" cy="361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3528392"/>
          </a:xfrm>
          <a:solidFill>
            <a:schemeClr val="lt1">
              <a:alpha val="5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Для біологічної зброї вражаючий фактор — збудник хвороби (аерозоль, на поверхні предметів). Тривалість дії може змінюватись в залежності від збудника та зовнішніх умов від декількох годин до десятків років (природні спалахи сибірської виразки існують щонайменше десятиріччями)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/>
              <a:t>Зброя масового ураження гіпотетично може працювати і на інших принципах: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інфразвукова зброя</a:t>
            </a:r>
          </a:p>
          <a:p>
            <a:r>
              <a:rPr lang="uk-UA" dirty="0" smtClean="0"/>
              <a:t>радіологічна зброя</a:t>
            </a:r>
          </a:p>
          <a:p>
            <a:r>
              <a:rPr lang="uk-UA" dirty="0" err="1" smtClean="0"/>
              <a:t>надрадіочастотна</a:t>
            </a:r>
            <a:r>
              <a:rPr lang="uk-UA" dirty="0" smtClean="0"/>
              <a:t> зброя</a:t>
            </a:r>
          </a:p>
          <a:p>
            <a:r>
              <a:rPr lang="uk-UA" dirty="0" smtClean="0"/>
              <a:t>генетична зброя</a:t>
            </a:r>
          </a:p>
          <a:p>
            <a:r>
              <a:rPr lang="uk-UA" dirty="0" smtClean="0"/>
              <a:t>геофізична зброя або тектонічна зброя</a:t>
            </a:r>
          </a:p>
          <a:p>
            <a:r>
              <a:rPr lang="uk-UA" dirty="0" smtClean="0"/>
              <a:t>променева зброя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Ядерна Зброя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Содержимое 3" descr="http://www.nato.int/docu/review/2007/issue3/graphics/contents/a3_2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1" y="2133601"/>
            <a:ext cx="3657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otkopal.com/trecker/image.php?aHR0cDovL25vdnluYXIuaW1nLmNvbS51YS9pbWcvZm9yYWxsL2EvMTA2LzEuanB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33600"/>
            <a:ext cx="3962399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5157192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err="1" smtClean="0">
                <a:solidFill>
                  <a:schemeClr val="bg1"/>
                </a:solidFill>
              </a:rPr>
              <a:t>Я́дерна</a:t>
            </a:r>
            <a:r>
              <a:rPr lang="ru-RU" sz="2400" b="1" u="sng" dirty="0" smtClean="0">
                <a:solidFill>
                  <a:schemeClr val="bg1"/>
                </a:solidFill>
              </a:rPr>
              <a:t> </a:t>
            </a:r>
            <a:r>
              <a:rPr lang="ru-RU" sz="2400" b="1" u="sng" dirty="0" err="1" smtClean="0">
                <a:solidFill>
                  <a:schemeClr val="bg1"/>
                </a:solidFill>
              </a:rPr>
              <a:t>збро́я</a:t>
            </a:r>
            <a:r>
              <a:rPr lang="ru-RU" sz="2400" b="1" dirty="0" smtClean="0">
                <a:solidFill>
                  <a:schemeClr val="bg1"/>
                </a:solidFill>
              </a:rPr>
              <a:t> — </a:t>
            </a:r>
            <a:r>
              <a:rPr lang="ru-RU" sz="2400" b="1" dirty="0" err="1" smtClean="0">
                <a:solidFill>
                  <a:schemeClr val="bg1"/>
                </a:solidFill>
              </a:rPr>
              <a:t>зброя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дія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якої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заснована</a:t>
            </a:r>
            <a:r>
              <a:rPr lang="ru-RU" sz="2400" b="1" dirty="0" smtClean="0">
                <a:solidFill>
                  <a:schemeClr val="bg1"/>
                </a:solidFill>
              </a:rPr>
              <a:t> на </a:t>
            </a:r>
            <a:r>
              <a:rPr lang="ru-RU" sz="2400" b="1" dirty="0" err="1" smtClean="0">
                <a:solidFill>
                  <a:schemeClr val="bg1"/>
                </a:solidFill>
              </a:rPr>
              <a:t>використанні</a:t>
            </a:r>
            <a:r>
              <a:rPr lang="ru-RU" sz="2400" b="1" dirty="0" smtClean="0">
                <a:solidFill>
                  <a:schemeClr val="bg1"/>
                </a:solidFill>
              </a:rPr>
              <a:t> </a:t>
            </a:r>
            <a:r>
              <a:rPr lang="ru-RU" sz="2400" b="1" dirty="0" err="1" smtClean="0">
                <a:solidFill>
                  <a:schemeClr val="bg1"/>
                </a:solidFill>
                <a:hlinkClick r:id="rId4" tooltip="Енергія"/>
              </a:rPr>
              <a:t>енергії</a:t>
            </a:r>
            <a:r>
              <a:rPr lang="ru-RU" sz="2400" b="1" dirty="0" smtClean="0">
                <a:solidFill>
                  <a:schemeClr val="bg1"/>
                </a:solidFill>
              </a:rPr>
              <a:t>, яка </a:t>
            </a:r>
            <a:r>
              <a:rPr lang="ru-RU" sz="2400" b="1" dirty="0" err="1" smtClean="0">
                <a:solidFill>
                  <a:schemeClr val="bg1"/>
                </a:solidFill>
              </a:rPr>
              <a:t>вивільнюється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під</a:t>
            </a:r>
            <a:r>
              <a:rPr lang="ru-RU" sz="2400" b="1" dirty="0" smtClean="0">
                <a:solidFill>
                  <a:schemeClr val="bg1"/>
                </a:solidFill>
              </a:rPr>
              <a:t> час </a:t>
            </a:r>
            <a:r>
              <a:rPr lang="ru-RU" sz="2400" b="1" u="sng" dirty="0" err="1" smtClean="0">
                <a:solidFill>
                  <a:schemeClr val="bg1"/>
                </a:solidFill>
                <a:hlinkClick r:id="rId5" tooltip="Ядерна реакція"/>
              </a:rPr>
              <a:t>ядерних</a:t>
            </a:r>
            <a:r>
              <a:rPr lang="ru-RU" sz="2400" b="1" u="sng" dirty="0" smtClean="0">
                <a:solidFill>
                  <a:schemeClr val="bg1"/>
                </a:solidFill>
                <a:hlinkClick r:id="rId5" tooltip="Ядерна реакція"/>
              </a:rPr>
              <a:t> </a:t>
            </a:r>
            <a:r>
              <a:rPr lang="ru-RU" sz="2400" b="1" u="sng" dirty="0" err="1" smtClean="0">
                <a:solidFill>
                  <a:schemeClr val="bg1"/>
                </a:solidFill>
                <a:hlinkClick r:id="rId5" tooltip="Ядерна реакція"/>
              </a:rPr>
              <a:t>реакцій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</a:rPr>
              <a:t>Належить</a:t>
            </a:r>
            <a:r>
              <a:rPr lang="ru-RU" sz="2400" b="1" dirty="0" smtClean="0">
                <a:solidFill>
                  <a:schemeClr val="bg1"/>
                </a:solidFill>
              </a:rPr>
              <a:t> до </a:t>
            </a:r>
            <a:r>
              <a:rPr lang="ru-RU" sz="2400" b="1" dirty="0" err="1" smtClean="0">
                <a:solidFill>
                  <a:schemeClr val="bg1"/>
                </a:solidFill>
                <a:hlinkClick r:id="rId6" tooltip="Зброя масового ураження"/>
              </a:rPr>
              <a:t>зброї</a:t>
            </a:r>
            <a:r>
              <a:rPr lang="ru-RU" sz="2400" b="1" dirty="0" smtClean="0">
                <a:solidFill>
                  <a:schemeClr val="bg1"/>
                </a:solidFill>
                <a:hlinkClick r:id="rId6" tooltip="Зброя масового ураження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hlinkClick r:id="rId6" tooltip="Зброя масового ураження"/>
              </a:rPr>
              <a:t>масового</a:t>
            </a:r>
            <a:r>
              <a:rPr lang="ru-RU" sz="2400" b="1" dirty="0" smtClean="0">
                <a:solidFill>
                  <a:schemeClr val="bg1"/>
                </a:solidFill>
                <a:hlinkClick r:id="rId6" tooltip="Зброя масового ураження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hlinkClick r:id="rId6" tooltip="Зброя масового ураження"/>
              </a:rPr>
              <a:t>ураження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://upload.wikimedia.org/wikipedia/commons/thumb/8/84/VM-3D-balls.png/200px-VM-3D-ball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88640"/>
            <a:ext cx="1905000" cy="1181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30</TotalTime>
  <Words>271</Words>
  <Application>Microsoft Office PowerPoint</Application>
  <PresentationFormat>Экран (4:3)</PresentationFormat>
  <Paragraphs>44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Default Theme</vt:lpstr>
      <vt:lpstr>Презентація на тему:  “Зброя масового ураження”</vt:lpstr>
      <vt:lpstr>Слайд 2</vt:lpstr>
      <vt:lpstr>Слайд 3</vt:lpstr>
      <vt:lpstr>На озброєнні сучасних держав перебувають три основні види зброї масового ураження: </vt:lpstr>
      <vt:lpstr>Слайд 5</vt:lpstr>
      <vt:lpstr>Слайд 6</vt:lpstr>
      <vt:lpstr>Слайд 7</vt:lpstr>
      <vt:lpstr>Зброя масового ураження гіпотетично може працювати і на інших принципах:</vt:lpstr>
      <vt:lpstr>Ядерна Зброя</vt:lpstr>
      <vt:lpstr>  Вибухи ядерної Зброї</vt:lpstr>
      <vt:lpstr> Види вибухів ядерної зброї</vt:lpstr>
      <vt:lpstr>Біологічна зброя</vt:lpstr>
      <vt:lpstr>Наслідки біологічної зброї</vt:lpstr>
      <vt:lpstr> Хімічна зброя</vt:lpstr>
      <vt:lpstr>Перше застосування хімічної зброї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  “Зброя масового ураження”</dc:title>
  <dc:creator>адмін</dc:creator>
  <cp:lastModifiedBy>адмін</cp:lastModifiedBy>
  <cp:revision>5</cp:revision>
  <dcterms:created xsi:type="dcterms:W3CDTF">2014-05-27T19:57:06Z</dcterms:created>
  <dcterms:modified xsi:type="dcterms:W3CDTF">2014-06-06T19:15:09Z</dcterms:modified>
</cp:coreProperties>
</file>