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41045CD5-960D-4BCC-9893-97C3C9BEF528}" type="datetimeFigureOut">
              <a:rPr lang="ru-RU" smtClean="0"/>
              <a:pPr/>
              <a:t>19.03.2014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907A6FF-6DB3-4F59-8FB2-E07A4AC4AC9E}" type="slidenum">
              <a:rPr lang="ru-RU" smtClean="0"/>
              <a:pPr/>
              <a:t>‹#›</a:t>
            </a:fld>
            <a:endParaRPr lang="ru-RU"/>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1045CD5-960D-4BCC-9893-97C3C9BEF528}"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07A6FF-6DB3-4F59-8FB2-E07A4AC4AC9E}" type="slidenum">
              <a:rPr lang="ru-RU" smtClean="0"/>
              <a:pPr/>
              <a:t>‹#›</a:t>
            </a:fld>
            <a:endParaRPr lang="ru-RU"/>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1045CD5-960D-4BCC-9893-97C3C9BEF528}"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07A6FF-6DB3-4F59-8FB2-E07A4AC4AC9E}" type="slidenum">
              <a:rPr lang="ru-RU" smtClean="0"/>
              <a:pPr/>
              <a:t>‹#›</a:t>
            </a:fld>
            <a:endParaRPr lang="ru-RU"/>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41045CD5-960D-4BCC-9893-97C3C9BEF528}" type="datetimeFigureOut">
              <a:rPr lang="ru-RU" smtClean="0"/>
              <a:pPr/>
              <a:t>19.03.2014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D907A6FF-6DB3-4F59-8FB2-E07A4AC4AC9E}" type="slidenum">
              <a:rPr lang="ru-RU" smtClean="0"/>
              <a:pPr/>
              <a:t>‹#›</a:t>
            </a:fld>
            <a:endParaRPr lang="ru-RU"/>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41045CD5-960D-4BCC-9893-97C3C9BEF528}" type="datetimeFigureOut">
              <a:rPr lang="ru-RU" smtClean="0"/>
              <a:pPr/>
              <a:t>19.03.2014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D907A6FF-6DB3-4F59-8FB2-E07A4AC4AC9E}"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41045CD5-960D-4BCC-9893-97C3C9BEF528}" type="datetimeFigureOut">
              <a:rPr lang="ru-RU" smtClean="0"/>
              <a:pPr/>
              <a:t>19.03.2014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D907A6FF-6DB3-4F59-8FB2-E07A4AC4AC9E}" type="slidenum">
              <a:rPr lang="ru-RU" smtClean="0"/>
              <a:pPr/>
              <a:t>‹#›</a:t>
            </a:fld>
            <a:endParaRPr lang="ru-RU"/>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41045CD5-960D-4BCC-9893-97C3C9BEF528}" type="datetimeFigureOut">
              <a:rPr lang="ru-RU" smtClean="0"/>
              <a:pPr/>
              <a:t>19.03.2014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D907A6FF-6DB3-4F59-8FB2-E07A4AC4AC9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1045CD5-960D-4BCC-9893-97C3C9BEF528}" type="datetimeFigureOut">
              <a:rPr lang="ru-RU" smtClean="0"/>
              <a:pPr/>
              <a:t>19.03.2014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07A6FF-6DB3-4F59-8FB2-E07A4AC4AC9E}" type="slidenum">
              <a:rPr lang="ru-RU" smtClean="0"/>
              <a:pPr/>
              <a:t>‹#›</a:t>
            </a:fld>
            <a:endParaRPr lang="ru-RU"/>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41045CD5-960D-4BCC-9893-97C3C9BEF528}" type="datetimeFigureOut">
              <a:rPr lang="ru-RU" smtClean="0"/>
              <a:pPr/>
              <a:t>19.03.2014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D907A6FF-6DB3-4F59-8FB2-E07A4AC4AC9E}" type="slidenum">
              <a:rPr lang="ru-RU" smtClean="0"/>
              <a:pPr/>
              <a:t>‹#›</a:t>
            </a:fld>
            <a:endParaRPr lang="ru-RU"/>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41045CD5-960D-4BCC-9893-97C3C9BEF528}" type="datetimeFigureOut">
              <a:rPr lang="ru-RU" smtClean="0"/>
              <a:pPr/>
              <a:t>19.03.2014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D907A6FF-6DB3-4F59-8FB2-E07A4AC4AC9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41045CD5-960D-4BCC-9893-97C3C9BEF528}" type="datetimeFigureOut">
              <a:rPr lang="ru-RU" smtClean="0"/>
              <a:pPr/>
              <a:t>19.03.2014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D907A6FF-6DB3-4F59-8FB2-E07A4AC4AC9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1045CD5-960D-4BCC-9893-97C3C9BEF528}" type="datetimeFigureOut">
              <a:rPr lang="ru-RU" smtClean="0"/>
              <a:pPr/>
              <a:t>19.03.2014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907A6FF-6DB3-4F59-8FB2-E07A4AC4AC9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heel spokes="8"/>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00232" y="1357298"/>
            <a:ext cx="5370179" cy="92333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RUGS</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TextBox 7"/>
          <p:cNvSpPr txBox="1"/>
          <p:nvPr/>
        </p:nvSpPr>
        <p:spPr>
          <a:xfrm>
            <a:off x="1571604" y="2786058"/>
            <a:ext cx="68580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Harmful Effects of Drug Use</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Рисунок 9" descr="Drugs.png"/>
          <p:cNvPicPr>
            <a:picLocks noChangeAspect="1"/>
          </p:cNvPicPr>
          <p:nvPr/>
        </p:nvPicPr>
        <p:blipFill>
          <a:blip r:embed="rId2"/>
          <a:stretch>
            <a:fillRect/>
          </a:stretch>
        </p:blipFill>
        <p:spPr>
          <a:xfrm rot="20963954">
            <a:off x="894803" y="4045548"/>
            <a:ext cx="3414056" cy="2278578"/>
          </a:xfrm>
          <a:prstGeom prst="rect">
            <a:avLst/>
          </a:prstGeom>
          <a:ln>
            <a:noFill/>
          </a:ln>
          <a:effectLst>
            <a:outerShdw blurRad="292100" dist="139700" dir="2700000" algn="tl" rotWithShape="0">
              <a:srgbClr val="333333">
                <a:alpha val="65000"/>
              </a:srgbClr>
            </a:outerShdw>
          </a:effectLst>
        </p:spPr>
      </p:pic>
      <p:pic>
        <p:nvPicPr>
          <p:cNvPr id="11" name="Рисунок 10" descr="drugs100500.png"/>
          <p:cNvPicPr>
            <a:picLocks noChangeAspect="1"/>
          </p:cNvPicPr>
          <p:nvPr/>
        </p:nvPicPr>
        <p:blipFill>
          <a:blip r:embed="rId3" cstate="print"/>
          <a:stretch>
            <a:fillRect/>
          </a:stretch>
        </p:blipFill>
        <p:spPr>
          <a:xfrm rot="2028620">
            <a:off x="4857752" y="4143380"/>
            <a:ext cx="2301245" cy="23012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PLAN</a:t>
            </a:r>
            <a:endParaRPr lang="ru-RU" dirty="0"/>
          </a:p>
        </p:txBody>
      </p:sp>
      <p:sp>
        <p:nvSpPr>
          <p:cNvPr id="3" name="Содержимое 2"/>
          <p:cNvSpPr>
            <a:spLocks noGrp="1"/>
          </p:cNvSpPr>
          <p:nvPr>
            <p:ph idx="1"/>
          </p:nvPr>
        </p:nvSpPr>
        <p:spPr/>
        <p:txBody>
          <a:bodyPr/>
          <a:lstStyle/>
          <a:p>
            <a:r>
              <a:rPr lang="en-US" dirty="0" smtClean="0"/>
              <a:t>About drugs</a:t>
            </a:r>
          </a:p>
          <a:p>
            <a:r>
              <a:rPr lang="en-US" dirty="0" smtClean="0"/>
              <a:t>Harmful effects of drugs</a:t>
            </a:r>
            <a:endParaRPr lang="ru-RU"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About drugs</a:t>
            </a:r>
            <a:endParaRPr lang="ru-RU" dirty="0"/>
          </a:p>
        </p:txBody>
      </p:sp>
      <p:sp>
        <p:nvSpPr>
          <p:cNvPr id="3" name="Содержимое 2"/>
          <p:cNvSpPr>
            <a:spLocks noGrp="1"/>
          </p:cNvSpPr>
          <p:nvPr>
            <p:ph idx="1"/>
          </p:nvPr>
        </p:nvSpPr>
        <p:spPr>
          <a:xfrm>
            <a:off x="4714876" y="1571612"/>
            <a:ext cx="3971924" cy="5286388"/>
          </a:xfrm>
        </p:spPr>
        <p:txBody>
          <a:bodyPr>
            <a:normAutofit fontScale="62500" lnSpcReduction="20000"/>
          </a:bodyPr>
          <a:lstStyle/>
          <a:p>
            <a:pPr>
              <a:buNone/>
            </a:pPr>
            <a:r>
              <a:rPr lang="en-US" dirty="0" smtClean="0"/>
              <a:t>      Drugs have been part of our culture since the middle of the last century. Popularized in the 1960s by music and mass media, they invade all aspects of society.</a:t>
            </a:r>
          </a:p>
          <a:p>
            <a:endParaRPr lang="en-US" dirty="0" smtClean="0"/>
          </a:p>
          <a:p>
            <a:pPr>
              <a:buNone/>
            </a:pPr>
            <a:r>
              <a:rPr lang="en-US" dirty="0" smtClean="0"/>
              <a:t>      An estimated 208 million people internationally consume illegal drugs. In the United States, results from the 2007 National Survey on Drug Use and Health showed that 19.9 million Americans (or 8% of the population aged 12 or older) used illegal drugs in the month prior to the survey.</a:t>
            </a:r>
            <a:endParaRPr lang="ru-RU" dirty="0"/>
          </a:p>
        </p:txBody>
      </p:sp>
      <p:pic>
        <p:nvPicPr>
          <p:cNvPr id="4" name="Рисунок 3" descr="War-on-Drug-3-13-14.jpg"/>
          <p:cNvPicPr>
            <a:picLocks noChangeAspect="1"/>
          </p:cNvPicPr>
          <p:nvPr/>
        </p:nvPicPr>
        <p:blipFill>
          <a:blip r:embed="rId2"/>
          <a:stretch>
            <a:fillRect/>
          </a:stretch>
        </p:blipFill>
        <p:spPr>
          <a:xfrm>
            <a:off x="214282" y="1809757"/>
            <a:ext cx="4714908" cy="404813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6" y="1000108"/>
            <a:ext cx="4500594" cy="5429288"/>
          </a:xfrm>
        </p:spPr>
        <p:txBody>
          <a:bodyPr>
            <a:normAutofit fontScale="85000" lnSpcReduction="20000"/>
          </a:bodyPr>
          <a:lstStyle/>
          <a:p>
            <a:pPr>
              <a:buNone/>
            </a:pPr>
            <a:r>
              <a:rPr lang="en-US" dirty="0" smtClean="0"/>
              <a:t>    When people talk about a "drug problem," they usually mean abusing legal drugs or using illegal drugs, such as marijuana, ecstasy, cocaine, LSD, crystal meth, and heroin. (Marijuana is generally an illegal drug, but some states allow doctors to recommend it to adults for certain illnesses.)</a:t>
            </a:r>
            <a:endParaRPr lang="ru-RU" dirty="0"/>
          </a:p>
        </p:txBody>
      </p:sp>
      <p:pic>
        <p:nvPicPr>
          <p:cNvPr id="4" name="Рисунок 3" descr="cocaine user.jpg"/>
          <p:cNvPicPr>
            <a:picLocks noChangeAspect="1"/>
          </p:cNvPicPr>
          <p:nvPr/>
        </p:nvPicPr>
        <p:blipFill>
          <a:blip r:embed="rId2"/>
          <a:stretch>
            <a:fillRect/>
          </a:stretch>
        </p:blipFill>
        <p:spPr>
          <a:xfrm>
            <a:off x="214282" y="2071678"/>
            <a:ext cx="4643470" cy="36433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4810" y="928670"/>
            <a:ext cx="4643470" cy="6357982"/>
          </a:xfrm>
        </p:spPr>
        <p:txBody>
          <a:bodyPr>
            <a:normAutofit fontScale="62500" lnSpcReduction="20000"/>
          </a:bodyPr>
          <a:lstStyle/>
          <a:p>
            <a:pPr>
              <a:buNone/>
            </a:pPr>
            <a:r>
              <a:rPr lang="en-US" dirty="0" smtClean="0"/>
              <a:t>     The World Health Organization describes substance abuse as, "The harmful or hazardous use of psychoactive substances, including alcohol and illicit drugs." Often people begin experimenting with drugs; however this can lead to addiction.</a:t>
            </a:r>
          </a:p>
          <a:p>
            <a:endParaRPr lang="en-US" dirty="0" smtClean="0"/>
          </a:p>
          <a:p>
            <a:pPr>
              <a:buNone/>
            </a:pPr>
            <a:r>
              <a:rPr lang="en-US" dirty="0" smtClean="0"/>
              <a:t>     Unfortunately, most people don't realize they are addicted until it is too late.  Once addicted, the drug user will continue to use drugs even though it can cause great harm. </a:t>
            </a:r>
          </a:p>
          <a:p>
            <a:endParaRPr lang="en-US" dirty="0" smtClean="0"/>
          </a:p>
          <a:p>
            <a:pPr>
              <a:buNone/>
            </a:pPr>
            <a:r>
              <a:rPr lang="en-US" dirty="0" smtClean="0"/>
              <a:t>     Drug addiction can be harmful to many elements of one's life. Areas at risk are one's health, social life, financial state and legal/criminal record.</a:t>
            </a:r>
            <a:endParaRPr lang="ru-RU" dirty="0"/>
          </a:p>
        </p:txBody>
      </p:sp>
      <p:pic>
        <p:nvPicPr>
          <p:cNvPr id="4" name="Рисунок 3" descr="drugs-mental-health.png"/>
          <p:cNvPicPr>
            <a:picLocks noChangeAspect="1"/>
          </p:cNvPicPr>
          <p:nvPr/>
        </p:nvPicPr>
        <p:blipFill>
          <a:blip r:embed="rId2"/>
          <a:stretch>
            <a:fillRect/>
          </a:stretch>
        </p:blipFill>
        <p:spPr>
          <a:xfrm>
            <a:off x="142844" y="3000372"/>
            <a:ext cx="4286216" cy="321470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9124" y="1000140"/>
            <a:ext cx="4186238" cy="5000628"/>
          </a:xfrm>
        </p:spPr>
        <p:txBody>
          <a:bodyPr>
            <a:normAutofit fontScale="77500" lnSpcReduction="20000"/>
          </a:bodyPr>
          <a:lstStyle/>
          <a:p>
            <a:pPr>
              <a:buNone/>
            </a:pPr>
            <a:r>
              <a:rPr lang="en-US" dirty="0" smtClean="0"/>
              <a:t>     Trouble thinking clearly, paying attention and remembering are consequences of drug use. As a result, students who use drugs may do poorly in school or even drop out. Adults might have trouble with their work performance and maintaining employment. In addition, social relationships regardless of age could suffer.</a:t>
            </a:r>
            <a:endParaRPr lang="ru-RU" dirty="0"/>
          </a:p>
        </p:txBody>
      </p:sp>
      <p:pic>
        <p:nvPicPr>
          <p:cNvPr id="4" name="Рисунок 3" descr="Drug_abuse.png"/>
          <p:cNvPicPr>
            <a:picLocks noChangeAspect="1"/>
          </p:cNvPicPr>
          <p:nvPr/>
        </p:nvPicPr>
        <p:blipFill>
          <a:blip r:embed="rId2"/>
          <a:stretch>
            <a:fillRect/>
          </a:stretch>
        </p:blipFill>
        <p:spPr>
          <a:xfrm>
            <a:off x="214282" y="2071678"/>
            <a:ext cx="4286280" cy="30003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86324" y="500042"/>
            <a:ext cx="4257676" cy="5929354"/>
          </a:xfrm>
        </p:spPr>
        <p:txBody>
          <a:bodyPr>
            <a:normAutofit fontScale="77500" lnSpcReduction="20000"/>
          </a:bodyPr>
          <a:lstStyle/>
          <a:p>
            <a:pPr>
              <a:buNone/>
            </a:pPr>
            <a:r>
              <a:rPr lang="en-US" dirty="0" smtClean="0"/>
              <a:t>    Individuals may act on at risky behaviors while under the influence of drugs which can result in violence and infectious diseases. Drug use can alter the function and structure of the brain. Other medical problems which can result of drugs use are: Mental disorders, cardiovascular disease, stroke, HIV/AIDS, cancer, Hepatitis B, Hepatitis C and lung disease and Death just to name a few.</a:t>
            </a:r>
            <a:endParaRPr lang="ru-RU" dirty="0"/>
          </a:p>
        </p:txBody>
      </p:sp>
      <p:pic>
        <p:nvPicPr>
          <p:cNvPr id="4" name="Рисунок 3" descr="drugs-main.jpg"/>
          <p:cNvPicPr>
            <a:picLocks noChangeAspect="1"/>
          </p:cNvPicPr>
          <p:nvPr/>
        </p:nvPicPr>
        <p:blipFill>
          <a:blip r:embed="rId2"/>
          <a:stretch>
            <a:fillRect/>
          </a:stretch>
        </p:blipFill>
        <p:spPr>
          <a:xfrm>
            <a:off x="142844" y="1290650"/>
            <a:ext cx="4786314" cy="3924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Victims of drugs</a:t>
            </a:r>
            <a:endParaRPr lang="ru-RU" dirty="0"/>
          </a:p>
        </p:txBody>
      </p:sp>
      <p:pic>
        <p:nvPicPr>
          <p:cNvPr id="4" name="Рисунок 3" descr="Kurt-Cobain-9542179-2-402.jpg"/>
          <p:cNvPicPr>
            <a:picLocks noChangeAspect="1"/>
          </p:cNvPicPr>
          <p:nvPr/>
        </p:nvPicPr>
        <p:blipFill>
          <a:blip r:embed="rId2"/>
          <a:stretch>
            <a:fillRect/>
          </a:stretch>
        </p:blipFill>
        <p:spPr>
          <a:xfrm>
            <a:off x="428596" y="1714488"/>
            <a:ext cx="2286016" cy="221457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7158" y="4071942"/>
            <a:ext cx="2214578" cy="369332"/>
          </a:xfrm>
          <a:prstGeom prst="rect">
            <a:avLst/>
          </a:prstGeom>
          <a:noFill/>
        </p:spPr>
        <p:txBody>
          <a:bodyPr wrap="square" rtlCol="0">
            <a:spAutoFit/>
          </a:bodyPr>
          <a:lstStyle/>
          <a:p>
            <a:pPr algn="ctr"/>
            <a:r>
              <a:rPr lang="en-US" dirty="0" smtClean="0"/>
              <a:t>Kurt Cobain </a:t>
            </a:r>
            <a:endParaRPr lang="ru-RU" dirty="0"/>
          </a:p>
        </p:txBody>
      </p:sp>
      <p:pic>
        <p:nvPicPr>
          <p:cNvPr id="6" name="Рисунок 5" descr="1369734758_jimi-hendrix-1.png"/>
          <p:cNvPicPr>
            <a:picLocks noChangeAspect="1"/>
          </p:cNvPicPr>
          <p:nvPr/>
        </p:nvPicPr>
        <p:blipFill>
          <a:blip r:embed="rId3" cstate="print"/>
          <a:stretch>
            <a:fillRect/>
          </a:stretch>
        </p:blipFill>
        <p:spPr>
          <a:xfrm>
            <a:off x="3143240" y="1785926"/>
            <a:ext cx="2643206" cy="207170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357554" y="3929066"/>
            <a:ext cx="2500330" cy="369332"/>
          </a:xfrm>
          <a:prstGeom prst="rect">
            <a:avLst/>
          </a:prstGeom>
          <a:noFill/>
        </p:spPr>
        <p:txBody>
          <a:bodyPr wrap="square" rtlCol="0">
            <a:spAutoFit/>
          </a:bodyPr>
          <a:lstStyle/>
          <a:p>
            <a:pPr algn="ctr"/>
            <a:r>
              <a:rPr lang="en-US" dirty="0" err="1" smtClean="0"/>
              <a:t>Jimi</a:t>
            </a:r>
            <a:r>
              <a:rPr lang="en-US" dirty="0" smtClean="0"/>
              <a:t> Hendrix</a:t>
            </a:r>
            <a:endParaRPr lang="ru-RU" dirty="0"/>
          </a:p>
        </p:txBody>
      </p:sp>
      <p:pic>
        <p:nvPicPr>
          <p:cNvPr id="8" name="Рисунок 7" descr="elvis.jpg"/>
          <p:cNvPicPr>
            <a:picLocks noChangeAspect="1"/>
          </p:cNvPicPr>
          <p:nvPr/>
        </p:nvPicPr>
        <p:blipFill>
          <a:blip r:embed="rId4" cstate="print"/>
          <a:stretch>
            <a:fillRect/>
          </a:stretch>
        </p:blipFill>
        <p:spPr>
          <a:xfrm>
            <a:off x="6215074" y="1928802"/>
            <a:ext cx="2286016" cy="1714512"/>
          </a:xfrm>
          <a:prstGeom prst="rect">
            <a:avLst/>
          </a:prstGeom>
        </p:spPr>
      </p:pic>
      <p:sp>
        <p:nvSpPr>
          <p:cNvPr id="9" name="TextBox 8"/>
          <p:cNvSpPr txBox="1"/>
          <p:nvPr/>
        </p:nvSpPr>
        <p:spPr>
          <a:xfrm>
            <a:off x="6357950" y="3786190"/>
            <a:ext cx="1928826" cy="369332"/>
          </a:xfrm>
          <a:prstGeom prst="rect">
            <a:avLst/>
          </a:prstGeom>
          <a:noFill/>
        </p:spPr>
        <p:txBody>
          <a:bodyPr wrap="square" rtlCol="0">
            <a:spAutoFit/>
          </a:bodyPr>
          <a:lstStyle/>
          <a:p>
            <a:pPr algn="ctr"/>
            <a:r>
              <a:rPr lang="en-US" dirty="0" smtClean="0"/>
              <a:t>Elvis Presley</a:t>
            </a:r>
            <a:endParaRPr lang="ru-RU" dirty="0"/>
          </a:p>
        </p:txBody>
      </p:sp>
      <p:pic>
        <p:nvPicPr>
          <p:cNvPr id="10" name="Рисунок 9" descr="Huston.png"/>
          <p:cNvPicPr>
            <a:picLocks noChangeAspect="1"/>
          </p:cNvPicPr>
          <p:nvPr/>
        </p:nvPicPr>
        <p:blipFill>
          <a:blip r:embed="rId5"/>
          <a:stretch>
            <a:fillRect/>
          </a:stretch>
        </p:blipFill>
        <p:spPr>
          <a:xfrm>
            <a:off x="3571868" y="4429132"/>
            <a:ext cx="1857388" cy="2071702"/>
          </a:xfrm>
          <a:prstGeom prst="rect">
            <a:avLst/>
          </a:prstGeom>
        </p:spPr>
      </p:pic>
      <p:sp>
        <p:nvSpPr>
          <p:cNvPr id="11" name="TextBox 10"/>
          <p:cNvSpPr txBox="1"/>
          <p:nvPr/>
        </p:nvSpPr>
        <p:spPr>
          <a:xfrm>
            <a:off x="3071802" y="6488668"/>
            <a:ext cx="2928958" cy="369332"/>
          </a:xfrm>
          <a:prstGeom prst="rect">
            <a:avLst/>
          </a:prstGeom>
          <a:noFill/>
        </p:spPr>
        <p:txBody>
          <a:bodyPr wrap="square" rtlCol="0">
            <a:spAutoFit/>
          </a:bodyPr>
          <a:lstStyle/>
          <a:p>
            <a:pPr algn="ctr"/>
            <a:r>
              <a:rPr lang="en-US" dirty="0" smtClean="0"/>
              <a:t>Whitney Houston</a:t>
            </a:r>
            <a:endParaRPr lang="ru-RU" dirty="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56" y="1071546"/>
            <a:ext cx="5000660" cy="378565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8000" dirty="0" smtClean="0">
                <a:solidFill>
                  <a:schemeClr val="tx2">
                    <a:lumMod val="90000"/>
                  </a:schemeClr>
                </a:solidFill>
                <a:latin typeface="Bebas" pitchFamily="2" charset="0"/>
              </a:rPr>
              <a:t>Making the Right Choice</a:t>
            </a:r>
            <a:endParaRPr lang="ru-RU" sz="8000" dirty="0">
              <a:solidFill>
                <a:schemeClr val="tx2">
                  <a:lumMod val="90000"/>
                </a:schemeClr>
              </a:solidFill>
            </a:endParaRPr>
          </a:p>
        </p:txBody>
      </p:sp>
      <p:pic>
        <p:nvPicPr>
          <p:cNvPr id="6" name="Рисунок 5" descr="Без имени-1.png"/>
          <p:cNvPicPr>
            <a:picLocks noChangeAspect="1"/>
          </p:cNvPicPr>
          <p:nvPr/>
        </p:nvPicPr>
        <p:blipFill>
          <a:blip r:embed="rId2"/>
          <a:stretch>
            <a:fillRect/>
          </a:stretch>
        </p:blipFill>
        <p:spPr>
          <a:xfrm>
            <a:off x="2214546" y="4786323"/>
            <a:ext cx="4286280" cy="1428759"/>
          </a:xfrm>
          <a:prstGeom prst="rect">
            <a:avLst/>
          </a:prstGeom>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55</TotalTime>
  <Words>411</Words>
  <Application>Microsoft Office PowerPoint</Application>
  <PresentationFormat>Экран (4:3)</PresentationFormat>
  <Paragraphs>23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Яркая</vt:lpstr>
      <vt:lpstr>Слайд 1</vt:lpstr>
      <vt:lpstr>PLAN</vt:lpstr>
      <vt:lpstr>About drugs</vt:lpstr>
      <vt:lpstr>Слайд 4</vt:lpstr>
      <vt:lpstr>Слайд 5</vt:lpstr>
      <vt:lpstr>Слайд 6</vt:lpstr>
      <vt:lpstr>Слайд 7</vt:lpstr>
      <vt:lpstr>Victims of drugs</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7</cp:revision>
  <dcterms:created xsi:type="dcterms:W3CDTF">2014-03-19T14:00:26Z</dcterms:created>
  <dcterms:modified xsi:type="dcterms:W3CDTF">2014-03-19T17:12:26Z</dcterms:modified>
</cp:coreProperties>
</file>