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FF33CC"/>
    <a:srgbClr val="33CC33"/>
    <a:srgbClr val="3333CC"/>
    <a:srgbClr val="FFFF00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053004-ECDF-4EDD-B360-AEFD1DF6C183}" type="datetimeFigureOut">
              <a:rPr lang="ru-RU" smtClean="0"/>
              <a:pPr/>
              <a:t>18.12.2013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A35E07-4E78-4532-80E2-50F1DCCED65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071678"/>
            <a:ext cx="4572000" cy="242889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>Презентація на тему: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6000" dirty="0" smtClean="0">
                <a:latin typeface="Comic Sans MS" pitchFamily="66" charset="0"/>
              </a:rPr>
              <a:t>“Молодіжна субкультура – </a:t>
            </a:r>
            <a:r>
              <a:rPr lang="uk-UA" sz="6000" dirty="0" smtClean="0">
                <a:solidFill>
                  <a:srgbClr val="3333CC"/>
                </a:solidFill>
                <a:latin typeface="Comic Sans MS" pitchFamily="66" charset="0"/>
              </a:rPr>
              <a:t>п</a:t>
            </a:r>
            <a:r>
              <a:rPr lang="uk-UA" sz="6000" dirty="0" smtClean="0">
                <a:solidFill>
                  <a:srgbClr val="FF0000"/>
                </a:solidFill>
                <a:latin typeface="Comic Sans MS" pitchFamily="66" charset="0"/>
              </a:rPr>
              <a:t>а</a:t>
            </a:r>
            <a:r>
              <a:rPr lang="uk-UA" sz="6000" dirty="0" smtClean="0">
                <a:solidFill>
                  <a:srgbClr val="33CC33"/>
                </a:solidFill>
                <a:latin typeface="Comic Sans MS" pitchFamily="66" charset="0"/>
              </a:rPr>
              <a:t>н</a:t>
            </a:r>
            <a:r>
              <a:rPr lang="uk-UA" sz="6000" dirty="0" smtClean="0">
                <a:solidFill>
                  <a:srgbClr val="FF33CC"/>
                </a:solidFill>
                <a:latin typeface="Comic Sans MS" pitchFamily="66" charset="0"/>
              </a:rPr>
              <a:t>к</a:t>
            </a:r>
            <a:r>
              <a:rPr lang="uk-UA" sz="6000" dirty="0" smtClean="0">
                <a:solidFill>
                  <a:srgbClr val="CCFF33"/>
                </a:solidFill>
                <a:latin typeface="Comic Sans MS" pitchFamily="66" charset="0"/>
              </a:rPr>
              <a:t>и</a:t>
            </a:r>
            <a:r>
              <a:rPr lang="uk-UA" sz="6000" dirty="0" smtClean="0">
                <a:latin typeface="Comic Sans MS" pitchFamily="66" charset="0"/>
              </a:rPr>
              <a:t>.”</a:t>
            </a:r>
            <a:endParaRPr lang="ru-RU" sz="6000" dirty="0">
              <a:latin typeface="Comic Sans MS" pitchFamily="66" charset="0"/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357158" y="357166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Панки</a:t>
            </a:r>
            <a:r>
              <a:rPr lang="ru-RU" dirty="0"/>
              <a:t> (від англ. </a:t>
            </a:r>
            <a:r>
              <a:rPr lang="ru-RU" i="1" dirty="0" err="1"/>
              <a:t>punk</a:t>
            </a:r>
            <a:r>
              <a:rPr lang="ru-RU" dirty="0"/>
              <a:t> — </a:t>
            </a:r>
            <a:r>
              <a:rPr lang="ru-RU" dirty="0" err="1"/>
              <a:t>обезбашена</a:t>
            </a:r>
            <a:r>
              <a:rPr lang="ru-RU" dirty="0"/>
              <a:t> молода </a:t>
            </a:r>
            <a:r>
              <a:rPr lang="ru-RU" dirty="0" err="1"/>
              <a:t>людина</a:t>
            </a:r>
            <a:r>
              <a:rPr lang="ru-RU" dirty="0"/>
              <a:t>; </a:t>
            </a:r>
            <a:r>
              <a:rPr lang="ru-RU" dirty="0" err="1"/>
              <a:t>хтось</a:t>
            </a:r>
            <a:r>
              <a:rPr lang="ru-RU" dirty="0"/>
              <a:t> </a:t>
            </a:r>
            <a:r>
              <a:rPr lang="ru-RU" dirty="0" err="1"/>
              <a:t>екстремальний</a:t>
            </a:r>
            <a:r>
              <a:rPr lang="ru-RU" dirty="0"/>
              <a:t>, </a:t>
            </a:r>
            <a:r>
              <a:rPr lang="ru-RU" dirty="0" err="1"/>
              <a:t>незалежний</a:t>
            </a:r>
            <a:r>
              <a:rPr lang="ru-RU" dirty="0" smtClean="0"/>
              <a:t>) </a:t>
            </a:r>
            <a:r>
              <a:rPr lang="ru-RU" dirty="0"/>
              <a:t>— </a:t>
            </a:r>
            <a:r>
              <a:rPr lang="ru-RU" dirty="0" err="1"/>
              <a:t>молодіжна</a:t>
            </a:r>
            <a:r>
              <a:rPr lang="ru-RU" dirty="0"/>
              <a:t> субкультура, </a:t>
            </a:r>
            <a:r>
              <a:rPr lang="ru-RU" dirty="0" err="1"/>
              <a:t>покоління</a:t>
            </a:r>
            <a:r>
              <a:rPr lang="ru-RU" dirty="0"/>
              <a:t> </a:t>
            </a:r>
            <a:r>
              <a:rPr lang="ru-RU" dirty="0" err="1"/>
              <a:t>молодих</a:t>
            </a:r>
            <a:r>
              <a:rPr lang="ru-RU" dirty="0"/>
              <a:t> людей на </a:t>
            </a:r>
            <a:r>
              <a:rPr lang="ru-RU" dirty="0" err="1"/>
              <a:t>рок-естраді</a:t>
            </a:r>
            <a:r>
              <a:rPr lang="ru-RU" dirty="0"/>
              <a:t> (середина 70-х </a:t>
            </a:r>
            <a:r>
              <a:rPr lang="ru-RU" dirty="0" err="1"/>
              <a:t>рр</a:t>
            </a:r>
            <a:r>
              <a:rPr lang="ru-RU" dirty="0"/>
              <a:t>. 20 ст.). </a:t>
            </a:r>
            <a:r>
              <a:rPr lang="ru-RU" dirty="0" err="1"/>
              <a:t>Провідною</a:t>
            </a:r>
            <a:r>
              <a:rPr lang="ru-RU" dirty="0"/>
              <a:t> </a:t>
            </a:r>
            <a:r>
              <a:rPr lang="ru-RU" dirty="0" err="1"/>
              <a:t>інтонацією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виступів</a:t>
            </a:r>
            <a:r>
              <a:rPr lang="ru-RU" dirty="0"/>
              <a:t> став </a:t>
            </a:r>
            <a:r>
              <a:rPr lang="ru-RU" dirty="0" err="1"/>
              <a:t>різкий</a:t>
            </a:r>
            <a:r>
              <a:rPr lang="ru-RU" dirty="0"/>
              <a:t> протест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будь-яких</a:t>
            </a:r>
            <a:r>
              <a:rPr lang="ru-RU" dirty="0"/>
              <a:t> </a:t>
            </a:r>
            <a:r>
              <a:rPr lang="ru-RU" dirty="0" err="1"/>
              <a:t>моральних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звичаєвих</a:t>
            </a:r>
            <a:r>
              <a:rPr lang="ru-RU" dirty="0"/>
              <a:t> правил.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відбилося</a:t>
            </a:r>
            <a:r>
              <a:rPr lang="ru-RU" dirty="0"/>
              <a:t> </a:t>
            </a:r>
            <a:r>
              <a:rPr lang="ru-RU" dirty="0" err="1"/>
              <a:t>насамперед</a:t>
            </a:r>
            <a:r>
              <a:rPr lang="ru-RU" dirty="0"/>
              <a:t> на </a:t>
            </a:r>
            <a:r>
              <a:rPr lang="ru-RU" dirty="0" err="1"/>
              <a:t>характері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музики</a:t>
            </a:r>
            <a:r>
              <a:rPr lang="ru-RU" dirty="0"/>
              <a:t> - </a:t>
            </a:r>
            <a:r>
              <a:rPr lang="ru-RU" dirty="0" smtClean="0"/>
              <a:t>панк-року. </a:t>
            </a:r>
            <a:r>
              <a:rPr lang="ru-RU" dirty="0" err="1" smtClean="0"/>
              <a:t>Шокує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 smtClean="0"/>
              <a:t>виконавців</a:t>
            </a:r>
            <a:r>
              <a:rPr lang="ru-RU" dirty="0" smtClean="0"/>
              <a:t>, </a:t>
            </a:r>
            <a:r>
              <a:rPr lang="ru-RU" dirty="0"/>
              <a:t>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присутня</a:t>
            </a:r>
            <a:r>
              <a:rPr lang="ru-RU" dirty="0"/>
              <a:t> </a:t>
            </a:r>
            <a:r>
              <a:rPr lang="ru-RU" dirty="0" err="1"/>
              <a:t>неохайність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 smtClean="0"/>
              <a:t>недбалість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89" y="0"/>
            <a:ext cx="421481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20" y="285728"/>
            <a:ext cx="35004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Етимологія слова </a:t>
            </a:r>
            <a:r>
              <a:rPr lang="uk-UA" sz="3600" dirty="0" smtClean="0"/>
              <a:t>“</a:t>
            </a:r>
            <a:r>
              <a:rPr lang="uk-UA" sz="3600" dirty="0" smtClean="0">
                <a:solidFill>
                  <a:srgbClr val="00B0F0"/>
                </a:solidFill>
              </a:rPr>
              <a:t>П</a:t>
            </a:r>
            <a:r>
              <a:rPr lang="uk-UA" sz="3600" dirty="0" smtClean="0">
                <a:solidFill>
                  <a:srgbClr val="FF0000"/>
                </a:solidFill>
              </a:rPr>
              <a:t>А</a:t>
            </a:r>
            <a:r>
              <a:rPr lang="uk-UA" sz="3600" dirty="0" smtClean="0">
                <a:solidFill>
                  <a:srgbClr val="33CC33"/>
                </a:solidFill>
              </a:rPr>
              <a:t>Н</a:t>
            </a:r>
            <a:r>
              <a:rPr lang="uk-UA" sz="3600" dirty="0">
                <a:solidFill>
                  <a:srgbClr val="CC00FF"/>
                </a:solidFill>
              </a:rPr>
              <a:t>К</a:t>
            </a:r>
            <a:r>
              <a:rPr lang="uk-UA" sz="3600" dirty="0" smtClean="0"/>
              <a:t>”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2844" y="1214422"/>
            <a:ext cx="47149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Спочатку воно мало </a:t>
            </a:r>
            <a:r>
              <a:rPr lang="ru-RU" dirty="0" err="1" smtClean="0"/>
              <a:t>негативне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:</a:t>
            </a:r>
          </a:p>
          <a:p>
            <a:pPr marL="342900" indent="-342900">
              <a:buAutoNum type="arabicPeriod"/>
            </a:pPr>
            <a:r>
              <a:rPr lang="ru-RU" dirty="0" smtClean="0"/>
              <a:t>вулична </a:t>
            </a:r>
            <a:r>
              <a:rPr lang="ru-RU" dirty="0"/>
              <a:t>дівка (1596</a:t>
            </a:r>
            <a:r>
              <a:rPr lang="ru-RU" dirty="0" smtClean="0"/>
              <a:t>)</a:t>
            </a:r>
          </a:p>
          <a:p>
            <a:pPr marL="342900" indent="-342900">
              <a:buAutoNum type="arabicPeriod"/>
            </a:pPr>
            <a:r>
              <a:rPr lang="ru-RU" dirty="0"/>
              <a:t>гниле дерево або деревна </a:t>
            </a:r>
            <a:r>
              <a:rPr lang="ru-RU" dirty="0" smtClean="0"/>
              <a:t>цвіль</a:t>
            </a:r>
            <a:r>
              <a:rPr lang="ru-RU" dirty="0"/>
              <a:t> </a:t>
            </a:r>
            <a:r>
              <a:rPr lang="ru-RU" dirty="0" smtClean="0"/>
              <a:t>(1707)</a:t>
            </a:r>
          </a:p>
          <a:p>
            <a:pPr marL="342900" indent="-342900">
              <a:buAutoNum type="arabicPeriod"/>
            </a:pPr>
            <a:r>
              <a:rPr lang="ru-RU" dirty="0"/>
              <a:t>н</a:t>
            </a:r>
            <a:r>
              <a:rPr lang="ru-RU" dirty="0" smtClean="0"/>
              <a:t>ікчемний чоловік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покидьок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/>
              <a:t>недосвідчений молодик, </a:t>
            </a:r>
            <a:r>
              <a:rPr lang="ru-RU" dirty="0" smtClean="0"/>
              <a:t>простак</a:t>
            </a:r>
          </a:p>
          <a:p>
            <a:pPr marL="342900" indent="-342900"/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4357694"/>
            <a:ext cx="38576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/>
              <a:t> </a:t>
            </a:r>
            <a:r>
              <a:rPr lang="uk-UA" dirty="0" smtClean="0"/>
              <a:t>слово</a:t>
            </a:r>
            <a:r>
              <a:rPr lang="ru-RU" dirty="0"/>
              <a:t> "Панк" </a:t>
            </a:r>
            <a:r>
              <a:rPr lang="ru-RU" dirty="0" err="1"/>
              <a:t>було</a:t>
            </a:r>
            <a:r>
              <a:rPr lang="ru-RU" dirty="0"/>
              <a:t> американським </a:t>
            </a:r>
            <a:r>
              <a:rPr lang="ru-RU" dirty="0" err="1"/>
              <a:t>сленговим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терміном,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позначає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молодіжні</a:t>
            </a:r>
            <a:r>
              <a:rPr lang="ru-RU" dirty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582594"/>
          </a:xfrm>
        </p:spPr>
        <p:txBody>
          <a:bodyPr/>
          <a:lstStyle/>
          <a:p>
            <a:pPr algn="ctr"/>
            <a:r>
              <a:rPr lang="uk-UA" dirty="0" smtClean="0"/>
              <a:t>Історія субкультури</a:t>
            </a:r>
            <a:endParaRPr lang="ru-RU" dirty="0"/>
          </a:p>
        </p:txBody>
      </p:sp>
      <p:pic>
        <p:nvPicPr>
          <p:cNvPr id="4" name="Рисунок 3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642918"/>
            <a:ext cx="4929701" cy="32889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4286256"/>
            <a:ext cx="5214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Саме</a:t>
            </a:r>
            <a:r>
              <a:rPr lang="ru-RU" dirty="0" smtClean="0"/>
              <a:t> перша </a:t>
            </a:r>
            <a:r>
              <a:rPr lang="ru-RU" dirty="0" err="1" smtClean="0"/>
              <a:t>хвиля</a:t>
            </a:r>
            <a:r>
              <a:rPr lang="ru-RU" dirty="0" smtClean="0"/>
              <a:t> панку у Великобританії (1976-1978)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панк-ерою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розглядається</a:t>
            </a:r>
            <a:r>
              <a:rPr lang="ru-RU" dirty="0" smtClean="0"/>
              <a:t> </a:t>
            </a:r>
            <a:r>
              <a:rPr lang="ru-RU" dirty="0" err="1" smtClean="0"/>
              <a:t>більшістю</a:t>
            </a:r>
            <a:r>
              <a:rPr lang="ru-RU" dirty="0" smtClean="0"/>
              <a:t> </a:t>
            </a:r>
            <a:r>
              <a:rPr lang="ru-RU" dirty="0" err="1" smtClean="0"/>
              <a:t>дослідників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Панк </a:t>
            </a:r>
            <a:r>
              <a:rPr lang="ru-RU" dirty="0" err="1" smtClean="0"/>
              <a:t>був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небагатьох</a:t>
            </a:r>
            <a:r>
              <a:rPr lang="ru-RU" dirty="0" smtClean="0"/>
              <a:t> 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течій</a:t>
            </a:r>
            <a:r>
              <a:rPr lang="ru-RU" dirty="0" smtClean="0"/>
              <a:t>, яке </a:t>
            </a:r>
            <a:r>
              <a:rPr lang="ru-RU" dirty="0" err="1" smtClean="0"/>
              <a:t>прийшло</a:t>
            </a:r>
            <a:r>
              <a:rPr lang="ru-RU" dirty="0" smtClean="0"/>
              <a:t> в </a:t>
            </a:r>
            <a:r>
              <a:rPr lang="ru-RU" dirty="0" err="1" smtClean="0"/>
              <a:t>Радянський</a:t>
            </a:r>
            <a:r>
              <a:rPr lang="ru-RU" dirty="0" smtClean="0"/>
              <a:t> Союз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мінімальним</a:t>
            </a:r>
            <a:r>
              <a:rPr lang="ru-RU" dirty="0" smtClean="0"/>
              <a:t> </a:t>
            </a:r>
            <a:r>
              <a:rPr lang="ru-RU" dirty="0" err="1" smtClean="0"/>
              <a:t>запізненням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панки </a:t>
            </a:r>
            <a:r>
              <a:rPr lang="ru-RU" dirty="0" err="1" smtClean="0"/>
              <a:t>проявилися</a:t>
            </a:r>
            <a:r>
              <a:rPr lang="ru-RU" dirty="0" smtClean="0"/>
              <a:t> в таких </a:t>
            </a:r>
            <a:r>
              <a:rPr lang="ru-RU" dirty="0" err="1" smtClean="0"/>
              <a:t>містах</a:t>
            </a:r>
            <a:r>
              <a:rPr lang="ru-RU" dirty="0" smtClean="0"/>
              <a:t> як Москва </a:t>
            </a:r>
            <a:r>
              <a:rPr lang="ru-RU" dirty="0" err="1" smtClean="0"/>
              <a:t>і</a:t>
            </a:r>
            <a:r>
              <a:rPr lang="ru-RU" dirty="0" smtClean="0"/>
              <a:t> Санкт-Петербург.</a:t>
            </a:r>
            <a:endParaRPr lang="ru-RU" dirty="0"/>
          </a:p>
        </p:txBody>
      </p:sp>
      <p:pic>
        <p:nvPicPr>
          <p:cNvPr id="8" name="Рисунок 7" descr="3834962_1f9c09f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2" y="642918"/>
            <a:ext cx="3790950" cy="57150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467600" cy="50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     Зовнішній вигляд панків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42844" y="642918"/>
            <a:ext cx="3971956" cy="6215082"/>
          </a:xfrm>
        </p:spPr>
        <p:txBody>
          <a:bodyPr>
            <a:normAutofit fontScale="92500"/>
          </a:bodyPr>
          <a:lstStyle/>
          <a:p>
            <a:r>
              <a:rPr lang="ru-RU" sz="1800" dirty="0" smtClean="0"/>
              <a:t>Панки </a:t>
            </a:r>
            <a:r>
              <a:rPr lang="ru-RU" sz="1800" dirty="0" err="1" smtClean="0"/>
              <a:t>відрізняються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строкатим</a:t>
            </a:r>
            <a:r>
              <a:rPr lang="ru-RU" sz="1800" dirty="0" smtClean="0"/>
              <a:t>, </a:t>
            </a:r>
            <a:r>
              <a:rPr lang="ru-RU" sz="1800" dirty="0" err="1" smtClean="0"/>
              <a:t>епатажним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іміджем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панків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фарбують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волосся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яскраві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неприродні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кольори</a:t>
            </a:r>
            <a:r>
              <a:rPr lang="ru-RU" sz="1800" dirty="0" smtClean="0"/>
              <a:t>, </a:t>
            </a:r>
            <a:r>
              <a:rPr lang="ru-RU" sz="1800" dirty="0" err="1" smtClean="0"/>
              <a:t>начісують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фіксують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лаком,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вони стояли </a:t>
            </a:r>
            <a:r>
              <a:rPr lang="ru-RU" sz="1800" dirty="0" err="1" smtClean="0"/>
              <a:t>сторч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Носять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джинси</a:t>
            </a:r>
            <a:r>
              <a:rPr lang="ru-RU" sz="1800" dirty="0" smtClean="0"/>
              <a:t>, </a:t>
            </a:r>
            <a:r>
              <a:rPr lang="ru-RU" sz="1800" dirty="0" err="1" smtClean="0"/>
              <a:t>заправлені</a:t>
            </a:r>
            <a:r>
              <a:rPr lang="ru-RU" sz="1800" dirty="0" smtClean="0"/>
              <a:t> у </a:t>
            </a:r>
            <a:r>
              <a:rPr lang="ru-RU" sz="1800" dirty="0" err="1" smtClean="0"/>
              <a:t>важкі</a:t>
            </a:r>
            <a:r>
              <a:rPr lang="ru-RU" sz="1800" dirty="0" smtClean="0"/>
              <a:t> черевики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кеди</a:t>
            </a:r>
            <a:r>
              <a:rPr lang="ru-RU" sz="1800" dirty="0" smtClean="0"/>
              <a:t>. </a:t>
            </a:r>
            <a:r>
              <a:rPr lang="ru-RU" sz="1800" dirty="0" err="1" smtClean="0"/>
              <a:t>Деякі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попередньо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вимочують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джинси</a:t>
            </a:r>
            <a:r>
              <a:rPr lang="ru-RU" sz="1800" dirty="0" smtClean="0"/>
              <a:t> в </a:t>
            </a:r>
            <a:r>
              <a:rPr lang="ru-RU" sz="1800" dirty="0" err="1" smtClean="0"/>
              <a:t>розчині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відбілювача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ті</a:t>
            </a:r>
            <a:r>
              <a:rPr lang="ru-RU" sz="1800" dirty="0" smtClean="0"/>
              <a:t> </a:t>
            </a:r>
            <a:r>
              <a:rPr lang="ru-RU" sz="1800" dirty="0" err="1" smtClean="0"/>
              <a:t>пішли</a:t>
            </a:r>
            <a:r>
              <a:rPr lang="ru-RU" sz="1800" dirty="0" smtClean="0"/>
              <a:t> </a:t>
            </a:r>
            <a:r>
              <a:rPr lang="ru-RU" sz="1800" dirty="0" err="1" smtClean="0"/>
              <a:t>рудими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розводами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Куртка-косуха -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перейнята</a:t>
            </a:r>
            <a:r>
              <a:rPr lang="ru-RU" sz="1800" dirty="0" smtClean="0"/>
              <a:t> як </a:t>
            </a:r>
            <a:r>
              <a:rPr lang="ru-RU" sz="1800" dirty="0" err="1" smtClean="0"/>
              <a:t>рок-н-рольний</a:t>
            </a:r>
            <a:r>
              <a:rPr lang="ru-RU" sz="1800" dirty="0" smtClean="0"/>
              <a:t> атрибут </a:t>
            </a:r>
            <a:r>
              <a:rPr lang="ru-RU" sz="1800" dirty="0" err="1" smtClean="0"/>
              <a:t>з</a:t>
            </a:r>
            <a:r>
              <a:rPr lang="ru-RU" sz="1800" dirty="0" smtClean="0"/>
              <a:t> 1950.</a:t>
            </a:r>
          </a:p>
          <a:p>
            <a:r>
              <a:rPr lang="ru-RU" sz="1800" dirty="0" smtClean="0"/>
              <a:t>В </a:t>
            </a:r>
            <a:r>
              <a:rPr lang="ru-RU" sz="1800" dirty="0" err="1" smtClean="0"/>
              <a:t>одязі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переважає</a:t>
            </a:r>
            <a:r>
              <a:rPr lang="ru-RU" sz="1800" dirty="0" smtClean="0"/>
              <a:t> стиль «DEAD»,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«</a:t>
            </a:r>
            <a:r>
              <a:rPr lang="ru-RU" sz="1800" dirty="0" err="1" smtClean="0"/>
              <a:t>мертвий</a:t>
            </a:r>
            <a:r>
              <a:rPr lang="ru-RU" sz="1800" dirty="0" smtClean="0"/>
              <a:t> стиль». Панки </a:t>
            </a:r>
            <a:r>
              <a:rPr lang="ru-RU" sz="1800" dirty="0" err="1" smtClean="0"/>
              <a:t>наносять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черепи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одяг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Також</a:t>
            </a:r>
            <a:r>
              <a:rPr lang="ru-RU" sz="1800" dirty="0" smtClean="0"/>
              <a:t> панки </a:t>
            </a:r>
            <a:r>
              <a:rPr lang="ru-RU" sz="1800" dirty="0" err="1" smtClean="0"/>
              <a:t>носять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різні</a:t>
            </a:r>
            <a:r>
              <a:rPr lang="ru-RU" sz="1800" dirty="0" smtClean="0"/>
              <a:t> </a:t>
            </a:r>
            <a:r>
              <a:rPr lang="ru-RU" sz="1800" dirty="0" err="1" smtClean="0"/>
              <a:t>атрибути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рокерських</a:t>
            </a:r>
            <a:r>
              <a:rPr lang="ru-RU" sz="1800" dirty="0" smtClean="0"/>
              <a:t> субкультур: </a:t>
            </a:r>
            <a:r>
              <a:rPr lang="ru-RU" sz="1800" dirty="0" err="1" smtClean="0"/>
              <a:t>нашийники</a:t>
            </a:r>
            <a:r>
              <a:rPr lang="ru-RU" sz="1800" dirty="0" smtClean="0"/>
              <a:t>, напульсники, </a:t>
            </a:r>
            <a:r>
              <a:rPr lang="ru-RU" sz="1800" dirty="0" err="1" smtClean="0"/>
              <a:t>браслети</a:t>
            </a:r>
            <a:r>
              <a:rPr lang="ru-RU" sz="1800" dirty="0" smtClean="0"/>
              <a:t> (</a:t>
            </a:r>
            <a:r>
              <a:rPr lang="ru-RU" sz="1800" dirty="0" err="1" smtClean="0"/>
              <a:t>переважно</a:t>
            </a:r>
            <a:r>
              <a:rPr lang="ru-RU" sz="1800" dirty="0" smtClean="0"/>
              <a:t> </a:t>
            </a:r>
            <a:r>
              <a:rPr lang="ru-RU" sz="1800" dirty="0" err="1" smtClean="0"/>
              <a:t>шкіряні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шипами, заклепками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ланцюгами</a:t>
            </a:r>
            <a:r>
              <a:rPr lang="ru-RU" sz="1800" dirty="0" smtClean="0"/>
              <a:t>).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панків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роблять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татуювання</a:t>
            </a:r>
            <a:r>
              <a:rPr lang="ru-RU" sz="1800" dirty="0" smtClean="0"/>
              <a:t>.</a:t>
            </a:r>
          </a:p>
          <a:p>
            <a:endParaRPr lang="ru-RU" sz="1800" dirty="0" smtClean="0"/>
          </a:p>
          <a:p>
            <a:endParaRPr lang="ru-RU" sz="1800" dirty="0" smtClean="0"/>
          </a:p>
        </p:txBody>
      </p:sp>
      <p:pic>
        <p:nvPicPr>
          <p:cNvPr id="6" name="Содержимое 5" descr="large_PunkMohawk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357686" y="714356"/>
            <a:ext cx="4286280" cy="5932666"/>
          </a:xfrm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76x365_0xc0a83945_189463434813745687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571480"/>
            <a:ext cx="4375528" cy="5786478"/>
          </a:xfrm>
          <a:prstGeom prst="rect">
            <a:avLst/>
          </a:prstGeom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3" y="571480"/>
            <a:ext cx="4224349" cy="578647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42852"/>
            <a:ext cx="4533900" cy="4200525"/>
          </a:xfrm>
          <a:prstGeom prst="rect">
            <a:avLst/>
          </a:prstGeom>
        </p:spPr>
      </p:pic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386007"/>
            <a:ext cx="3714744" cy="2471993"/>
          </a:xfrm>
          <a:prstGeom prst="rect">
            <a:avLst/>
          </a:prstGeom>
        </p:spPr>
      </p:pic>
      <p:pic>
        <p:nvPicPr>
          <p:cNvPr id="5" name="Рисунок 4" descr="JFK-2011-0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642918"/>
            <a:ext cx="4151376" cy="585216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ids_pu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428604"/>
            <a:ext cx="3848100" cy="5753100"/>
          </a:xfrm>
          <a:prstGeom prst="rect">
            <a:avLst/>
          </a:prstGeom>
        </p:spPr>
      </p:pic>
      <p:pic>
        <p:nvPicPr>
          <p:cNvPr id="3" name="Рисунок 2" descr="_D0_B4_D0_B5_D1_82_D0_B8-_D0_BF_D0_B0_D0_BD_D0_BA_D0_B8-_D0_BF_D0_B5_D1_81_D0_BE_D1_87_D0_BD_D0_B8_D1_86_D0_B0-29077_large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428604"/>
            <a:ext cx="3714776" cy="574611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147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Презентація на тему:  “Молодіжна субкультура – панки.”</vt:lpstr>
      <vt:lpstr>Слайд 2</vt:lpstr>
      <vt:lpstr>Слайд 3</vt:lpstr>
      <vt:lpstr>Історія субкультури</vt:lpstr>
      <vt:lpstr>                   Зовнішній вигляд панків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“Молодіжна субкультура – панки.”</dc:title>
  <dc:creator>user</dc:creator>
  <cp:lastModifiedBy>user</cp:lastModifiedBy>
  <cp:revision>9</cp:revision>
  <dcterms:created xsi:type="dcterms:W3CDTF">2013-11-17T10:50:57Z</dcterms:created>
  <dcterms:modified xsi:type="dcterms:W3CDTF">2013-12-18T16:07:15Z</dcterms:modified>
</cp:coreProperties>
</file>