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658FF-DA1B-4A1A-A17A-AD1E9AAE820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4D2983-2DB0-4D52-B38C-EBD0B1A60A8A}">
      <dgm:prSet phldrT="[Текст]"/>
      <dgm:spPr/>
      <dgm:t>
        <a:bodyPr/>
        <a:lstStyle/>
        <a:p>
          <a:r>
            <a:rPr lang="uk-UA" dirty="0" smtClean="0"/>
            <a:t>цифрова</a:t>
          </a:r>
          <a:endParaRPr lang="ru-RU" dirty="0"/>
        </a:p>
      </dgm:t>
    </dgm:pt>
    <dgm:pt modelId="{9F84CB5D-3B52-4801-A589-3CC790E83D2D}" type="parTrans" cxnId="{9269F9D1-CB56-4737-B965-B57D3B228092}">
      <dgm:prSet/>
      <dgm:spPr/>
      <dgm:t>
        <a:bodyPr/>
        <a:lstStyle/>
        <a:p>
          <a:endParaRPr lang="ru-RU"/>
        </a:p>
      </dgm:t>
    </dgm:pt>
    <dgm:pt modelId="{B886F2B7-E969-4847-837E-87AD567A5D5D}" type="sibTrans" cxnId="{9269F9D1-CB56-4737-B965-B57D3B228092}">
      <dgm:prSet/>
      <dgm:spPr/>
      <dgm:t>
        <a:bodyPr/>
        <a:lstStyle/>
        <a:p>
          <a:endParaRPr lang="ru-RU"/>
        </a:p>
      </dgm:t>
    </dgm:pt>
    <dgm:pt modelId="{E310E627-86C6-45AA-9FD2-C37AAB0AA999}">
      <dgm:prSet phldrT="[Текст]"/>
      <dgm:spPr/>
      <dgm:t>
        <a:bodyPr/>
        <a:lstStyle/>
        <a:p>
          <a:r>
            <a:rPr lang="uk-UA" dirty="0" smtClean="0"/>
            <a:t>паперова</a:t>
          </a:r>
          <a:endParaRPr lang="ru-RU" dirty="0"/>
        </a:p>
      </dgm:t>
    </dgm:pt>
    <dgm:pt modelId="{44BD9234-97D8-4AB3-9749-37401016D6E4}" type="parTrans" cxnId="{77015DD6-FEC9-4DEB-9ACE-45ABDDDF3F2D}">
      <dgm:prSet/>
      <dgm:spPr/>
      <dgm:t>
        <a:bodyPr/>
        <a:lstStyle/>
        <a:p>
          <a:endParaRPr lang="ru-RU"/>
        </a:p>
      </dgm:t>
    </dgm:pt>
    <dgm:pt modelId="{7119132B-FF9E-4101-A1F3-689308E8AA68}" type="sibTrans" cxnId="{77015DD6-FEC9-4DEB-9ACE-45ABDDDF3F2D}">
      <dgm:prSet/>
      <dgm:spPr/>
      <dgm:t>
        <a:bodyPr/>
        <a:lstStyle/>
        <a:p>
          <a:endParaRPr lang="ru-RU"/>
        </a:p>
      </dgm:t>
    </dgm:pt>
    <dgm:pt modelId="{0DC4DEA3-93B3-4C9D-B0B4-3581029FD80E}">
      <dgm:prSet phldrT="[Текст]"/>
      <dgm:spPr/>
      <dgm:t>
        <a:bodyPr/>
        <a:lstStyle/>
        <a:p>
          <a:r>
            <a:rPr lang="uk-UA" dirty="0" smtClean="0"/>
            <a:t>зображальна</a:t>
          </a:r>
          <a:endParaRPr lang="ru-RU" dirty="0"/>
        </a:p>
      </dgm:t>
    </dgm:pt>
    <dgm:pt modelId="{9CF7CA18-6AFA-4C08-81EE-4C52BE625391}" type="parTrans" cxnId="{AE840C32-D33E-4933-B989-2492974C0DB1}">
      <dgm:prSet/>
      <dgm:spPr/>
      <dgm:t>
        <a:bodyPr/>
        <a:lstStyle/>
        <a:p>
          <a:endParaRPr lang="ru-RU"/>
        </a:p>
      </dgm:t>
    </dgm:pt>
    <dgm:pt modelId="{B115D44D-B419-4B0E-8EC1-F69F07A9572F}" type="sibTrans" cxnId="{AE840C32-D33E-4933-B989-2492974C0DB1}">
      <dgm:prSet/>
      <dgm:spPr/>
      <dgm:t>
        <a:bodyPr/>
        <a:lstStyle/>
        <a:p>
          <a:endParaRPr lang="ru-RU"/>
        </a:p>
      </dgm:t>
    </dgm:pt>
    <dgm:pt modelId="{CDB5D909-99FA-4058-A9BB-804E0C91EEA4}">
      <dgm:prSet phldrT="[Текст]"/>
      <dgm:spPr/>
      <dgm:t>
        <a:bodyPr/>
        <a:lstStyle/>
        <a:p>
          <a:r>
            <a:rPr lang="uk-UA" dirty="0" smtClean="0"/>
            <a:t>звукова</a:t>
          </a:r>
          <a:endParaRPr lang="ru-RU" dirty="0"/>
        </a:p>
      </dgm:t>
    </dgm:pt>
    <dgm:pt modelId="{28325DA7-53F8-41BF-A277-A27AA31C322C}" type="parTrans" cxnId="{3C4ABAF9-D7E6-4980-A8D5-CA578EE483AF}">
      <dgm:prSet/>
      <dgm:spPr/>
      <dgm:t>
        <a:bodyPr/>
        <a:lstStyle/>
        <a:p>
          <a:endParaRPr lang="ru-RU"/>
        </a:p>
      </dgm:t>
    </dgm:pt>
    <dgm:pt modelId="{CA413B96-7D05-4EB0-BB79-69917380247B}" type="sibTrans" cxnId="{3C4ABAF9-D7E6-4980-A8D5-CA578EE483AF}">
      <dgm:prSet/>
      <dgm:spPr/>
      <dgm:t>
        <a:bodyPr/>
        <a:lstStyle/>
        <a:p>
          <a:endParaRPr lang="ru-RU"/>
        </a:p>
      </dgm:t>
    </dgm:pt>
    <dgm:pt modelId="{6DDEFA09-6E97-4B16-A673-A3579614D55C}">
      <dgm:prSet/>
      <dgm:spPr/>
      <dgm:t>
        <a:bodyPr/>
        <a:lstStyle/>
        <a:p>
          <a:r>
            <a:rPr lang="ru-RU" b="1" dirty="0" smtClean="0"/>
            <a:t>ТИПИ ЖУРНАЛІСТИКИ</a:t>
          </a:r>
          <a:endParaRPr lang="ru-RU" dirty="0"/>
        </a:p>
      </dgm:t>
    </dgm:pt>
    <dgm:pt modelId="{6DF1C791-ADAA-4E46-AF84-3247ED3EF5DA}" type="parTrans" cxnId="{1355756E-CC97-4BD8-AE62-4A8F8695B37E}">
      <dgm:prSet/>
      <dgm:spPr/>
      <dgm:t>
        <a:bodyPr/>
        <a:lstStyle/>
        <a:p>
          <a:endParaRPr lang="ru-RU"/>
        </a:p>
      </dgm:t>
    </dgm:pt>
    <dgm:pt modelId="{EBAED55F-E48B-4DFC-B3CC-84D13715BFDB}" type="sibTrans" cxnId="{1355756E-CC97-4BD8-AE62-4A8F8695B37E}">
      <dgm:prSet/>
      <dgm:spPr/>
      <dgm:t>
        <a:bodyPr/>
        <a:lstStyle/>
        <a:p>
          <a:endParaRPr lang="ru-RU"/>
        </a:p>
      </dgm:t>
    </dgm:pt>
    <dgm:pt modelId="{CEDD7824-E15D-4119-8DA6-00FF05713253}" type="pres">
      <dgm:prSet presAssocID="{107658FF-DA1B-4A1A-A17A-AD1E9AAE82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55309D-FD39-47AD-B903-D0FD8B531FFF}" type="pres">
      <dgm:prSet presAssocID="{884D2983-2DB0-4D52-B38C-EBD0B1A60A8A}" presName="node" presStyleLbl="node1" presStyleIdx="0" presStyleCnt="5" custLinFactY="21862" custLinFactNeighborX="-455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728B1-62E2-4E26-8CA2-FE814D8C5FBF}" type="pres">
      <dgm:prSet presAssocID="{B886F2B7-E969-4847-837E-87AD567A5D5D}" presName="sibTrans" presStyleCnt="0"/>
      <dgm:spPr/>
    </dgm:pt>
    <dgm:pt modelId="{3F919854-C09B-4BA1-8F27-137F1995B1FB}" type="pres">
      <dgm:prSet presAssocID="{6DDEFA09-6E97-4B16-A673-A3579614D55C}" presName="node" presStyleLbl="node1" presStyleIdx="1" presStyleCnt="5" custLinFactNeighborX="-59704" custLinFactNeighborY="-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83184-F061-41E5-8923-B99BA9EE7382}" type="pres">
      <dgm:prSet presAssocID="{EBAED55F-E48B-4DFC-B3CC-84D13715BFDB}" presName="sibTrans" presStyleCnt="0"/>
      <dgm:spPr/>
    </dgm:pt>
    <dgm:pt modelId="{0B9F36C7-E5DE-473A-8275-50A3C46ED95D}" type="pres">
      <dgm:prSet presAssocID="{E310E627-86C6-45AA-9FD2-C37AAB0AA999}" presName="node" presStyleLbl="node1" presStyleIdx="2" presStyleCnt="5" custLinFactY="25794" custLinFactNeighborX="-124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8026D-D01B-40AC-9BC9-5E1B8D9BF3B3}" type="pres">
      <dgm:prSet presAssocID="{7119132B-FF9E-4101-A1F3-689308E8AA68}" presName="sibTrans" presStyleCnt="0"/>
      <dgm:spPr/>
    </dgm:pt>
    <dgm:pt modelId="{FA1A9367-66D2-4C76-8DDC-C1CCFC7FA1E9}" type="pres">
      <dgm:prSet presAssocID="{0DC4DEA3-93B3-4C9D-B0B4-3581029FD80E}" presName="node" presStyleLbl="node1" presStyleIdx="3" presStyleCnt="5" custLinFactNeighborX="38162" custLinFactNeighborY="-8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72B67-974D-4EE1-A812-9E8CF4899EF5}" type="pres">
      <dgm:prSet presAssocID="{B115D44D-B419-4B0E-8EC1-F69F07A9572F}" presName="sibTrans" presStyleCnt="0"/>
      <dgm:spPr/>
    </dgm:pt>
    <dgm:pt modelId="{4E8CF9D9-4BDC-404F-8B8E-5B47DA3D0919}" type="pres">
      <dgm:prSet presAssocID="{CDB5D909-99FA-4058-A9BB-804E0C91EEA4}" presName="node" presStyleLbl="node1" presStyleIdx="4" presStyleCnt="5" custLinFactNeighborX="60540" custLinFactNeighborY="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69F9D1-CB56-4737-B965-B57D3B228092}" srcId="{107658FF-DA1B-4A1A-A17A-AD1E9AAE820E}" destId="{884D2983-2DB0-4D52-B38C-EBD0B1A60A8A}" srcOrd="0" destOrd="0" parTransId="{9F84CB5D-3B52-4801-A589-3CC790E83D2D}" sibTransId="{B886F2B7-E969-4847-837E-87AD567A5D5D}"/>
    <dgm:cxn modelId="{3C4ABAF9-D7E6-4980-A8D5-CA578EE483AF}" srcId="{107658FF-DA1B-4A1A-A17A-AD1E9AAE820E}" destId="{CDB5D909-99FA-4058-A9BB-804E0C91EEA4}" srcOrd="4" destOrd="0" parTransId="{28325DA7-53F8-41BF-A277-A27AA31C322C}" sibTransId="{CA413B96-7D05-4EB0-BB79-69917380247B}"/>
    <dgm:cxn modelId="{4B39A35A-5443-4B86-92C2-0C724817363E}" type="presOf" srcId="{CDB5D909-99FA-4058-A9BB-804E0C91EEA4}" destId="{4E8CF9D9-4BDC-404F-8B8E-5B47DA3D0919}" srcOrd="0" destOrd="0" presId="urn:microsoft.com/office/officeart/2005/8/layout/default"/>
    <dgm:cxn modelId="{C8417D00-456F-434A-8589-B6667D750A51}" type="presOf" srcId="{E310E627-86C6-45AA-9FD2-C37AAB0AA999}" destId="{0B9F36C7-E5DE-473A-8275-50A3C46ED95D}" srcOrd="0" destOrd="0" presId="urn:microsoft.com/office/officeart/2005/8/layout/default"/>
    <dgm:cxn modelId="{77015DD6-FEC9-4DEB-9ACE-45ABDDDF3F2D}" srcId="{107658FF-DA1B-4A1A-A17A-AD1E9AAE820E}" destId="{E310E627-86C6-45AA-9FD2-C37AAB0AA999}" srcOrd="2" destOrd="0" parTransId="{44BD9234-97D8-4AB3-9749-37401016D6E4}" sibTransId="{7119132B-FF9E-4101-A1F3-689308E8AA68}"/>
    <dgm:cxn modelId="{C0053C92-D4B3-4635-9878-0DD95C30812A}" type="presOf" srcId="{107658FF-DA1B-4A1A-A17A-AD1E9AAE820E}" destId="{CEDD7824-E15D-4119-8DA6-00FF05713253}" srcOrd="0" destOrd="0" presId="urn:microsoft.com/office/officeart/2005/8/layout/default"/>
    <dgm:cxn modelId="{9F2363EE-5CBC-4123-AC3B-3EE111852A14}" type="presOf" srcId="{6DDEFA09-6E97-4B16-A673-A3579614D55C}" destId="{3F919854-C09B-4BA1-8F27-137F1995B1FB}" srcOrd="0" destOrd="0" presId="urn:microsoft.com/office/officeart/2005/8/layout/default"/>
    <dgm:cxn modelId="{1355756E-CC97-4BD8-AE62-4A8F8695B37E}" srcId="{107658FF-DA1B-4A1A-A17A-AD1E9AAE820E}" destId="{6DDEFA09-6E97-4B16-A673-A3579614D55C}" srcOrd="1" destOrd="0" parTransId="{6DF1C791-ADAA-4E46-AF84-3247ED3EF5DA}" sibTransId="{EBAED55F-E48B-4DFC-B3CC-84D13715BFDB}"/>
    <dgm:cxn modelId="{AE840C32-D33E-4933-B989-2492974C0DB1}" srcId="{107658FF-DA1B-4A1A-A17A-AD1E9AAE820E}" destId="{0DC4DEA3-93B3-4C9D-B0B4-3581029FD80E}" srcOrd="3" destOrd="0" parTransId="{9CF7CA18-6AFA-4C08-81EE-4C52BE625391}" sibTransId="{B115D44D-B419-4B0E-8EC1-F69F07A9572F}"/>
    <dgm:cxn modelId="{6D1339E5-2E22-4526-975D-D25F2091CDA0}" type="presOf" srcId="{884D2983-2DB0-4D52-B38C-EBD0B1A60A8A}" destId="{7755309D-FD39-47AD-B903-D0FD8B531FFF}" srcOrd="0" destOrd="0" presId="urn:microsoft.com/office/officeart/2005/8/layout/default"/>
    <dgm:cxn modelId="{39561693-1783-4F82-A1CA-AEA7B7FA74CA}" type="presOf" srcId="{0DC4DEA3-93B3-4C9D-B0B4-3581029FD80E}" destId="{FA1A9367-66D2-4C76-8DDC-C1CCFC7FA1E9}" srcOrd="0" destOrd="0" presId="urn:microsoft.com/office/officeart/2005/8/layout/default"/>
    <dgm:cxn modelId="{0AA2A4CC-7BEB-437C-8ADA-FE1D365024F4}" type="presParOf" srcId="{CEDD7824-E15D-4119-8DA6-00FF05713253}" destId="{7755309D-FD39-47AD-B903-D0FD8B531FFF}" srcOrd="0" destOrd="0" presId="urn:microsoft.com/office/officeart/2005/8/layout/default"/>
    <dgm:cxn modelId="{E936D5AC-08E8-4B4B-BCE3-7DF470871ABC}" type="presParOf" srcId="{CEDD7824-E15D-4119-8DA6-00FF05713253}" destId="{626728B1-62E2-4E26-8CA2-FE814D8C5FBF}" srcOrd="1" destOrd="0" presId="urn:microsoft.com/office/officeart/2005/8/layout/default"/>
    <dgm:cxn modelId="{3EFCF724-C6D6-4368-835E-A432CEAAB5D4}" type="presParOf" srcId="{CEDD7824-E15D-4119-8DA6-00FF05713253}" destId="{3F919854-C09B-4BA1-8F27-137F1995B1FB}" srcOrd="2" destOrd="0" presId="urn:microsoft.com/office/officeart/2005/8/layout/default"/>
    <dgm:cxn modelId="{29C2551F-336B-43C3-ADE7-5D7AF244D82B}" type="presParOf" srcId="{CEDD7824-E15D-4119-8DA6-00FF05713253}" destId="{CE383184-F061-41E5-8923-B99BA9EE7382}" srcOrd="3" destOrd="0" presId="urn:microsoft.com/office/officeart/2005/8/layout/default"/>
    <dgm:cxn modelId="{E3E7D8BC-589F-4181-9C0E-921AC3872A30}" type="presParOf" srcId="{CEDD7824-E15D-4119-8DA6-00FF05713253}" destId="{0B9F36C7-E5DE-473A-8275-50A3C46ED95D}" srcOrd="4" destOrd="0" presId="urn:microsoft.com/office/officeart/2005/8/layout/default"/>
    <dgm:cxn modelId="{8CEC6538-749D-4A4E-B38D-F6AC98821685}" type="presParOf" srcId="{CEDD7824-E15D-4119-8DA6-00FF05713253}" destId="{6278026D-D01B-40AC-9BC9-5E1B8D9BF3B3}" srcOrd="5" destOrd="0" presId="urn:microsoft.com/office/officeart/2005/8/layout/default"/>
    <dgm:cxn modelId="{BC8FDC44-7605-4434-B380-EE83A92118B9}" type="presParOf" srcId="{CEDD7824-E15D-4119-8DA6-00FF05713253}" destId="{FA1A9367-66D2-4C76-8DDC-C1CCFC7FA1E9}" srcOrd="6" destOrd="0" presId="urn:microsoft.com/office/officeart/2005/8/layout/default"/>
    <dgm:cxn modelId="{47C81352-707A-46AC-BC45-F89A62571947}" type="presParOf" srcId="{CEDD7824-E15D-4119-8DA6-00FF05713253}" destId="{24972B67-974D-4EE1-A812-9E8CF4899EF5}" srcOrd="7" destOrd="0" presId="urn:microsoft.com/office/officeart/2005/8/layout/default"/>
    <dgm:cxn modelId="{04C9AA8C-B103-483C-A2C3-BCD7752D079E}" type="presParOf" srcId="{CEDD7824-E15D-4119-8DA6-00FF05713253}" destId="{4E8CF9D9-4BDC-404F-8B8E-5B47DA3D09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E48F7-0234-438E-8150-6813EAFEA218}" type="doc">
      <dgm:prSet loTypeId="urn:microsoft.com/office/officeart/2005/8/layout/radial4" loCatId="relationship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EC7B7BF-CCF9-4469-9511-0AD7C7E5B243}">
      <dgm:prSet phldrT="[Текст]" custT="1"/>
      <dgm:spPr/>
      <dgm:t>
        <a:bodyPr/>
        <a:lstStyle/>
        <a:p>
          <a:r>
            <a:rPr lang="ru-RU" sz="2400" b="1" dirty="0" err="1" smtClean="0"/>
            <a:t>Види</a:t>
          </a:r>
          <a:r>
            <a:rPr lang="ru-RU" sz="2400" b="1" dirty="0" smtClean="0"/>
            <a:t> </a:t>
          </a:r>
          <a:r>
            <a:rPr lang="ru-RU" sz="2400" b="1" dirty="0" err="1" smtClean="0"/>
            <a:t>журналістики</a:t>
          </a:r>
          <a:r>
            <a:rPr lang="ru-RU" sz="2400" b="1" dirty="0" smtClean="0"/>
            <a:t>:</a:t>
          </a:r>
          <a:endParaRPr lang="ru-RU" sz="2400" dirty="0"/>
        </a:p>
      </dgm:t>
    </dgm:pt>
    <dgm:pt modelId="{C00CD9CB-0FD2-48C2-AA6F-B1E9795E5A48}" type="sibTrans" cxnId="{47B1B470-841D-4D0B-A479-952145E1CFF6}">
      <dgm:prSet/>
      <dgm:spPr/>
      <dgm:t>
        <a:bodyPr/>
        <a:lstStyle/>
        <a:p>
          <a:endParaRPr lang="ru-RU"/>
        </a:p>
      </dgm:t>
    </dgm:pt>
    <dgm:pt modelId="{0703C629-1A03-4C9F-B076-0B3C3CEF1986}" type="parTrans" cxnId="{47B1B470-841D-4D0B-A479-952145E1CFF6}">
      <dgm:prSet/>
      <dgm:spPr/>
      <dgm:t>
        <a:bodyPr/>
        <a:lstStyle/>
        <a:p>
          <a:endParaRPr lang="ru-RU"/>
        </a:p>
      </dgm:t>
    </dgm:pt>
    <dgm:pt modelId="{8E2F6AC3-BB6F-47C3-AA06-5B8075FB863F}">
      <dgm:prSet/>
      <dgm:spPr/>
      <dgm:t>
        <a:bodyPr/>
        <a:lstStyle/>
        <a:p>
          <a:endParaRPr lang="ru-RU"/>
        </a:p>
      </dgm:t>
    </dgm:pt>
    <dgm:pt modelId="{DB5D9AA2-5146-408A-B054-B4E42E8BD5E4}" type="parTrans" cxnId="{97F9C21A-E91B-4E7D-8936-4A129A7F2FCB}">
      <dgm:prSet/>
      <dgm:spPr/>
      <dgm:t>
        <a:bodyPr/>
        <a:lstStyle/>
        <a:p>
          <a:endParaRPr lang="ru-RU"/>
        </a:p>
      </dgm:t>
    </dgm:pt>
    <dgm:pt modelId="{32CBD99A-4BE7-4642-B9CA-163A05B0AA46}" type="sibTrans" cxnId="{97F9C21A-E91B-4E7D-8936-4A129A7F2FCB}">
      <dgm:prSet/>
      <dgm:spPr/>
      <dgm:t>
        <a:bodyPr/>
        <a:lstStyle/>
        <a:p>
          <a:endParaRPr lang="ru-RU"/>
        </a:p>
      </dgm:t>
    </dgm:pt>
    <dgm:pt modelId="{47BDBA6F-6A5D-43BA-8527-5F64B56D979B}">
      <dgm:prSet/>
      <dgm:spPr/>
      <dgm:t>
        <a:bodyPr/>
        <a:lstStyle/>
        <a:p>
          <a:r>
            <a:rPr lang="ru-RU" smtClean="0"/>
            <a:t>пресова (газетно-журнальна) (газети, журнали, бюлетені, альманахи)</a:t>
          </a:r>
          <a:endParaRPr lang="ru-RU"/>
        </a:p>
      </dgm:t>
    </dgm:pt>
    <dgm:pt modelId="{1A23D501-AF21-422D-BD77-54B63EC232DC}" type="parTrans" cxnId="{F77FE15B-93D1-4E0E-A132-45A157F38116}">
      <dgm:prSet/>
      <dgm:spPr/>
      <dgm:t>
        <a:bodyPr/>
        <a:lstStyle/>
        <a:p>
          <a:endParaRPr lang="ru-RU"/>
        </a:p>
      </dgm:t>
    </dgm:pt>
    <dgm:pt modelId="{7125E7C0-FCD8-4D8C-9432-8B1FB2CDFC72}" type="sibTrans" cxnId="{F77FE15B-93D1-4E0E-A132-45A157F38116}">
      <dgm:prSet/>
      <dgm:spPr/>
      <dgm:t>
        <a:bodyPr/>
        <a:lstStyle/>
        <a:p>
          <a:endParaRPr lang="ru-RU"/>
        </a:p>
      </dgm:t>
    </dgm:pt>
    <dgm:pt modelId="{283B7B79-6793-4601-AD14-7DA720B740A5}">
      <dgm:prSet/>
      <dgm:spPr/>
      <dgm:t>
        <a:bodyPr/>
        <a:lstStyle/>
        <a:p>
          <a:r>
            <a:rPr lang="ru-RU" smtClean="0"/>
            <a:t>телевізійна (канали, програми, передачі, фільми, інше)</a:t>
          </a:r>
          <a:endParaRPr lang="ru-RU"/>
        </a:p>
      </dgm:t>
    </dgm:pt>
    <dgm:pt modelId="{D001D5EA-2751-4CEC-952C-C877E0BD8DF4}" type="parTrans" cxnId="{EEF22209-9432-4D36-AADE-69897411AC14}">
      <dgm:prSet/>
      <dgm:spPr/>
      <dgm:t>
        <a:bodyPr/>
        <a:lstStyle/>
        <a:p>
          <a:endParaRPr lang="ru-RU"/>
        </a:p>
      </dgm:t>
    </dgm:pt>
    <dgm:pt modelId="{705381FD-DCF5-41FA-9B58-AB8427E677AF}" type="sibTrans" cxnId="{EEF22209-9432-4D36-AADE-69897411AC14}">
      <dgm:prSet/>
      <dgm:spPr/>
      <dgm:t>
        <a:bodyPr/>
        <a:lstStyle/>
        <a:p>
          <a:endParaRPr lang="ru-RU"/>
        </a:p>
      </dgm:t>
    </dgm:pt>
    <dgm:pt modelId="{C4D7A84D-0161-40DF-B92C-CBA7521E6360}">
      <dgm:prSet/>
      <dgm:spPr/>
      <dgm:t>
        <a:bodyPr/>
        <a:lstStyle/>
        <a:p>
          <a:r>
            <a:rPr lang="ru-RU" smtClean="0"/>
            <a:t>радійна (канали, програми, передачі, інше)</a:t>
          </a:r>
          <a:endParaRPr lang="ru-RU"/>
        </a:p>
      </dgm:t>
    </dgm:pt>
    <dgm:pt modelId="{50D5995F-0C85-46E8-B5A3-A14E69A0B22D}" type="parTrans" cxnId="{02325E87-B393-4CF9-AB82-66817621689D}">
      <dgm:prSet/>
      <dgm:spPr/>
      <dgm:t>
        <a:bodyPr/>
        <a:lstStyle/>
        <a:p>
          <a:endParaRPr lang="ru-RU"/>
        </a:p>
      </dgm:t>
    </dgm:pt>
    <dgm:pt modelId="{2DFBC0E6-0E4B-4F64-A463-631DCCF1E7B7}" type="sibTrans" cxnId="{02325E87-B393-4CF9-AB82-66817621689D}">
      <dgm:prSet/>
      <dgm:spPr/>
      <dgm:t>
        <a:bodyPr/>
        <a:lstStyle/>
        <a:p>
          <a:endParaRPr lang="ru-RU"/>
        </a:p>
      </dgm:t>
    </dgm:pt>
    <dgm:pt modelId="{78F4A9DB-7E09-4829-A883-8FBD78F7D2BB}">
      <dgm:prSet/>
      <dgm:spPr/>
      <dgm:t>
        <a:bodyPr/>
        <a:lstStyle/>
        <a:p>
          <a:r>
            <a:rPr lang="ru-RU" smtClean="0"/>
            <a:t>інтернетна (інтернет-видання, інтернет-версія видання, сайт-видання, інше)</a:t>
          </a:r>
          <a:endParaRPr lang="ru-RU"/>
        </a:p>
      </dgm:t>
    </dgm:pt>
    <dgm:pt modelId="{B2C27DF2-B055-4D50-B790-248D4256962E}" type="sibTrans" cxnId="{F327A2DF-0D17-4CEB-BE56-1340C6A16250}">
      <dgm:prSet/>
      <dgm:spPr/>
      <dgm:t>
        <a:bodyPr/>
        <a:lstStyle/>
        <a:p>
          <a:endParaRPr lang="ru-RU"/>
        </a:p>
      </dgm:t>
    </dgm:pt>
    <dgm:pt modelId="{8EC62D34-9281-4648-A925-CA0DC0B13E92}" type="parTrans" cxnId="{F327A2DF-0D17-4CEB-BE56-1340C6A16250}">
      <dgm:prSet/>
      <dgm:spPr/>
      <dgm:t>
        <a:bodyPr/>
        <a:lstStyle/>
        <a:p>
          <a:endParaRPr lang="ru-RU"/>
        </a:p>
      </dgm:t>
    </dgm:pt>
    <dgm:pt modelId="{611A4E58-AACC-4CD6-9CA3-1CBDE7AA9111}" type="pres">
      <dgm:prSet presAssocID="{DACE48F7-0234-438E-8150-6813EAFEA2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D79E2C-7EAD-4E12-983B-5DF08D417342}" type="pres">
      <dgm:prSet presAssocID="{EEC7B7BF-CCF9-4469-9511-0AD7C7E5B243}" presName="centerShape" presStyleLbl="node0" presStyleIdx="0" presStyleCnt="1"/>
      <dgm:spPr/>
      <dgm:t>
        <a:bodyPr/>
        <a:lstStyle/>
        <a:p>
          <a:endParaRPr lang="ru-RU"/>
        </a:p>
      </dgm:t>
    </dgm:pt>
    <dgm:pt modelId="{8263CD65-7A56-4E00-9B85-752A0EC20919}" type="pres">
      <dgm:prSet presAssocID="{50D5995F-0C85-46E8-B5A3-A14E69A0B22D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7A8BBCA5-B40B-4028-8F0F-E1B30E3E4F6C}" type="pres">
      <dgm:prSet presAssocID="{C4D7A84D-0161-40DF-B92C-CBA7521E63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44DF8-D5B7-4824-BE90-549F855E61F5}" type="pres">
      <dgm:prSet presAssocID="{D001D5EA-2751-4CEC-952C-C877E0BD8DF4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596D72E8-1FBF-4A9D-8570-9AEDCA1824FB}" type="pres">
      <dgm:prSet presAssocID="{283B7B79-6793-4601-AD14-7DA720B740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6BAE1-FE10-4389-B3DD-7971041CBA21}" type="pres">
      <dgm:prSet presAssocID="{1A23D501-AF21-422D-BD77-54B63EC232DC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41457AF5-0BED-4430-939D-43E8D17A466B}" type="pres">
      <dgm:prSet presAssocID="{47BDBA6F-6A5D-43BA-8527-5F64B56D97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DDEDE-75E5-45A2-8933-D4559666960E}" type="pres">
      <dgm:prSet presAssocID="{8EC62D34-9281-4648-A925-CA0DC0B13E92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1E7296E4-03B5-40B0-B9E1-23EFF2B28275}" type="pres">
      <dgm:prSet presAssocID="{78F4A9DB-7E09-4829-A883-8FBD78F7D2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1B470-841D-4D0B-A479-952145E1CFF6}" srcId="{DACE48F7-0234-438E-8150-6813EAFEA218}" destId="{EEC7B7BF-CCF9-4469-9511-0AD7C7E5B243}" srcOrd="0" destOrd="0" parTransId="{0703C629-1A03-4C9F-B076-0B3C3CEF1986}" sibTransId="{C00CD9CB-0FD2-48C2-AA6F-B1E9795E5A48}"/>
    <dgm:cxn modelId="{97F9C21A-E91B-4E7D-8936-4A129A7F2FCB}" srcId="{DACE48F7-0234-438E-8150-6813EAFEA218}" destId="{8E2F6AC3-BB6F-47C3-AA06-5B8075FB863F}" srcOrd="1" destOrd="0" parTransId="{DB5D9AA2-5146-408A-B054-B4E42E8BD5E4}" sibTransId="{32CBD99A-4BE7-4642-B9CA-163A05B0AA46}"/>
    <dgm:cxn modelId="{FE01967E-4042-4B91-9113-EA9A1FD8556F}" type="presOf" srcId="{DACE48F7-0234-438E-8150-6813EAFEA218}" destId="{611A4E58-AACC-4CD6-9CA3-1CBDE7AA9111}" srcOrd="0" destOrd="0" presId="urn:microsoft.com/office/officeart/2005/8/layout/radial4"/>
    <dgm:cxn modelId="{F77FE15B-93D1-4E0E-A132-45A157F38116}" srcId="{EEC7B7BF-CCF9-4469-9511-0AD7C7E5B243}" destId="{47BDBA6F-6A5D-43BA-8527-5F64B56D979B}" srcOrd="2" destOrd="0" parTransId="{1A23D501-AF21-422D-BD77-54B63EC232DC}" sibTransId="{7125E7C0-FCD8-4D8C-9432-8B1FB2CDFC72}"/>
    <dgm:cxn modelId="{424E0EF0-0DAA-497B-9A56-12F386DE9977}" type="presOf" srcId="{47BDBA6F-6A5D-43BA-8527-5F64B56D979B}" destId="{41457AF5-0BED-4430-939D-43E8D17A466B}" srcOrd="0" destOrd="0" presId="urn:microsoft.com/office/officeart/2005/8/layout/radial4"/>
    <dgm:cxn modelId="{6B7EDB72-EC17-4C90-B2E7-69310FBB2734}" type="presOf" srcId="{283B7B79-6793-4601-AD14-7DA720B740A5}" destId="{596D72E8-1FBF-4A9D-8570-9AEDCA1824FB}" srcOrd="0" destOrd="0" presId="urn:microsoft.com/office/officeart/2005/8/layout/radial4"/>
    <dgm:cxn modelId="{D29FAE07-53C3-436B-9FE9-1F7EE1B81471}" type="presOf" srcId="{1A23D501-AF21-422D-BD77-54B63EC232DC}" destId="{9E26BAE1-FE10-4389-B3DD-7971041CBA21}" srcOrd="0" destOrd="0" presId="urn:microsoft.com/office/officeart/2005/8/layout/radial4"/>
    <dgm:cxn modelId="{97797C2C-6161-41C3-A1C6-9C001B5DD94A}" type="presOf" srcId="{D001D5EA-2751-4CEC-952C-C877E0BD8DF4}" destId="{40D44DF8-D5B7-4824-BE90-549F855E61F5}" srcOrd="0" destOrd="0" presId="urn:microsoft.com/office/officeart/2005/8/layout/radial4"/>
    <dgm:cxn modelId="{F43FAA06-EFE7-4272-AA22-04131BCE6A0F}" type="presOf" srcId="{8EC62D34-9281-4648-A925-CA0DC0B13E92}" destId="{092DDEDE-75E5-45A2-8933-D4559666960E}" srcOrd="0" destOrd="0" presId="urn:microsoft.com/office/officeart/2005/8/layout/radial4"/>
    <dgm:cxn modelId="{EEF22209-9432-4D36-AADE-69897411AC14}" srcId="{EEC7B7BF-CCF9-4469-9511-0AD7C7E5B243}" destId="{283B7B79-6793-4601-AD14-7DA720B740A5}" srcOrd="1" destOrd="0" parTransId="{D001D5EA-2751-4CEC-952C-C877E0BD8DF4}" sibTransId="{705381FD-DCF5-41FA-9B58-AB8427E677AF}"/>
    <dgm:cxn modelId="{145AB815-E0F7-490C-8DE9-F0E746953242}" type="presOf" srcId="{C4D7A84D-0161-40DF-B92C-CBA7521E6360}" destId="{7A8BBCA5-B40B-4028-8F0F-E1B30E3E4F6C}" srcOrd="0" destOrd="0" presId="urn:microsoft.com/office/officeart/2005/8/layout/radial4"/>
    <dgm:cxn modelId="{653734BF-A983-46A0-9917-B551F580EA72}" type="presOf" srcId="{EEC7B7BF-CCF9-4469-9511-0AD7C7E5B243}" destId="{64D79E2C-7EAD-4E12-983B-5DF08D417342}" srcOrd="0" destOrd="0" presId="urn:microsoft.com/office/officeart/2005/8/layout/radial4"/>
    <dgm:cxn modelId="{F327A2DF-0D17-4CEB-BE56-1340C6A16250}" srcId="{EEC7B7BF-CCF9-4469-9511-0AD7C7E5B243}" destId="{78F4A9DB-7E09-4829-A883-8FBD78F7D2BB}" srcOrd="3" destOrd="0" parTransId="{8EC62D34-9281-4648-A925-CA0DC0B13E92}" sibTransId="{B2C27DF2-B055-4D50-B790-248D4256962E}"/>
    <dgm:cxn modelId="{BB3D6115-3E9E-4AD5-A58D-ACDFDAA34039}" type="presOf" srcId="{50D5995F-0C85-46E8-B5A3-A14E69A0B22D}" destId="{8263CD65-7A56-4E00-9B85-752A0EC20919}" srcOrd="0" destOrd="0" presId="urn:microsoft.com/office/officeart/2005/8/layout/radial4"/>
    <dgm:cxn modelId="{02325E87-B393-4CF9-AB82-66817621689D}" srcId="{EEC7B7BF-CCF9-4469-9511-0AD7C7E5B243}" destId="{C4D7A84D-0161-40DF-B92C-CBA7521E6360}" srcOrd="0" destOrd="0" parTransId="{50D5995F-0C85-46E8-B5A3-A14E69A0B22D}" sibTransId="{2DFBC0E6-0E4B-4F64-A463-631DCCF1E7B7}"/>
    <dgm:cxn modelId="{EA5F515A-B4FB-4522-9D67-498EBE9BBDBB}" type="presOf" srcId="{78F4A9DB-7E09-4829-A883-8FBD78F7D2BB}" destId="{1E7296E4-03B5-40B0-B9E1-23EFF2B28275}" srcOrd="0" destOrd="0" presId="urn:microsoft.com/office/officeart/2005/8/layout/radial4"/>
    <dgm:cxn modelId="{BF866494-8CED-40C9-8BEB-A2A1F74E373D}" type="presParOf" srcId="{611A4E58-AACC-4CD6-9CA3-1CBDE7AA9111}" destId="{64D79E2C-7EAD-4E12-983B-5DF08D417342}" srcOrd="0" destOrd="0" presId="urn:microsoft.com/office/officeart/2005/8/layout/radial4"/>
    <dgm:cxn modelId="{2EACA54C-F164-47A9-8419-8BE93DD09BE0}" type="presParOf" srcId="{611A4E58-AACC-4CD6-9CA3-1CBDE7AA9111}" destId="{8263CD65-7A56-4E00-9B85-752A0EC20919}" srcOrd="1" destOrd="0" presId="urn:microsoft.com/office/officeart/2005/8/layout/radial4"/>
    <dgm:cxn modelId="{BBDA9066-B6D0-430C-A01A-516CED9F89C7}" type="presParOf" srcId="{611A4E58-AACC-4CD6-9CA3-1CBDE7AA9111}" destId="{7A8BBCA5-B40B-4028-8F0F-E1B30E3E4F6C}" srcOrd="2" destOrd="0" presId="urn:microsoft.com/office/officeart/2005/8/layout/radial4"/>
    <dgm:cxn modelId="{8A8C683C-3201-426E-9951-873B8F7C52F3}" type="presParOf" srcId="{611A4E58-AACC-4CD6-9CA3-1CBDE7AA9111}" destId="{40D44DF8-D5B7-4824-BE90-549F855E61F5}" srcOrd="3" destOrd="0" presId="urn:microsoft.com/office/officeart/2005/8/layout/radial4"/>
    <dgm:cxn modelId="{E6666F3D-5E50-4D88-9E61-A15B9D04CD9F}" type="presParOf" srcId="{611A4E58-AACC-4CD6-9CA3-1CBDE7AA9111}" destId="{596D72E8-1FBF-4A9D-8570-9AEDCA1824FB}" srcOrd="4" destOrd="0" presId="urn:microsoft.com/office/officeart/2005/8/layout/radial4"/>
    <dgm:cxn modelId="{47546A7F-16D3-4FC2-81CB-0A9F0F522051}" type="presParOf" srcId="{611A4E58-AACC-4CD6-9CA3-1CBDE7AA9111}" destId="{9E26BAE1-FE10-4389-B3DD-7971041CBA21}" srcOrd="5" destOrd="0" presId="urn:microsoft.com/office/officeart/2005/8/layout/radial4"/>
    <dgm:cxn modelId="{6CDA6CA5-C90B-4C04-8139-4238D30EB043}" type="presParOf" srcId="{611A4E58-AACC-4CD6-9CA3-1CBDE7AA9111}" destId="{41457AF5-0BED-4430-939D-43E8D17A466B}" srcOrd="6" destOrd="0" presId="urn:microsoft.com/office/officeart/2005/8/layout/radial4"/>
    <dgm:cxn modelId="{7872C2A4-3D68-4BAD-B714-F5AEF807695F}" type="presParOf" srcId="{611A4E58-AACC-4CD6-9CA3-1CBDE7AA9111}" destId="{092DDEDE-75E5-45A2-8933-D4559666960E}" srcOrd="7" destOrd="0" presId="urn:microsoft.com/office/officeart/2005/8/layout/radial4"/>
    <dgm:cxn modelId="{FDE40B7B-89D2-4C7D-AB86-6F164790D7BE}" type="presParOf" srcId="{611A4E58-AACC-4CD6-9CA3-1CBDE7AA9111}" destId="{1E7296E4-03B5-40B0-B9E1-23EFF2B2827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4A753-80E7-473C-8060-450620F6B580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CFFC830-B9DA-463F-8BA2-3A11409C26B8}">
      <dgm:prSet phldrT="[Текст]"/>
      <dgm:spPr/>
      <dgm:t>
        <a:bodyPr/>
        <a:lstStyle/>
        <a:p>
          <a:r>
            <a:rPr lang="uk-UA" dirty="0" smtClean="0"/>
            <a:t>Переваги</a:t>
          </a:r>
          <a:endParaRPr lang="ru-RU" dirty="0"/>
        </a:p>
      </dgm:t>
    </dgm:pt>
    <dgm:pt modelId="{1F86994D-5785-4167-8448-F769725DF362}" type="parTrans" cxnId="{19B895BA-1E36-49AC-810A-55E11E4C722F}">
      <dgm:prSet/>
      <dgm:spPr/>
      <dgm:t>
        <a:bodyPr/>
        <a:lstStyle/>
        <a:p>
          <a:endParaRPr lang="ru-RU"/>
        </a:p>
      </dgm:t>
    </dgm:pt>
    <dgm:pt modelId="{79A6EB08-55F9-4BE6-82A7-BF0C195B5F73}" type="sibTrans" cxnId="{19B895BA-1E36-49AC-810A-55E11E4C722F}">
      <dgm:prSet/>
      <dgm:spPr/>
      <dgm:t>
        <a:bodyPr/>
        <a:lstStyle/>
        <a:p>
          <a:endParaRPr lang="ru-RU"/>
        </a:p>
      </dgm:t>
    </dgm:pt>
    <dgm:pt modelId="{515D3A30-5922-42CE-8615-6375E9C095B3}">
      <dgm:prSet phldrT="[Текст]"/>
      <dgm:spPr/>
      <dgm:t>
        <a:bodyPr/>
        <a:lstStyle/>
        <a:p>
          <a:r>
            <a:rPr lang="ru-RU" b="0" i="0" dirty="0" err="1" smtClean="0"/>
            <a:t>можливість</a:t>
          </a:r>
          <a:r>
            <a:rPr lang="ru-RU" b="0" i="0" dirty="0" smtClean="0"/>
            <a:t> </a:t>
          </a:r>
          <a:r>
            <a:rPr lang="ru-RU" b="0" i="0" dirty="0" err="1" smtClean="0"/>
            <a:t>самореалізуватися</a:t>
          </a:r>
          <a:r>
            <a:rPr lang="ru-RU" b="0" i="0" dirty="0" smtClean="0"/>
            <a:t>;</a:t>
          </a:r>
          <a:endParaRPr lang="ru-RU" dirty="0"/>
        </a:p>
      </dgm:t>
    </dgm:pt>
    <dgm:pt modelId="{2CA88003-9FC7-4BBB-9CE2-272ADB7C951E}" type="parTrans" cxnId="{BCBAEACF-0284-4513-9F4F-749C353D26A3}">
      <dgm:prSet/>
      <dgm:spPr/>
      <dgm:t>
        <a:bodyPr/>
        <a:lstStyle/>
        <a:p>
          <a:endParaRPr lang="ru-RU"/>
        </a:p>
      </dgm:t>
    </dgm:pt>
    <dgm:pt modelId="{621B4DC9-7076-4DBB-A708-C53A0BCD9B8B}" type="sibTrans" cxnId="{BCBAEACF-0284-4513-9F4F-749C353D26A3}">
      <dgm:prSet/>
      <dgm:spPr/>
      <dgm:t>
        <a:bodyPr/>
        <a:lstStyle/>
        <a:p>
          <a:endParaRPr lang="ru-RU"/>
        </a:p>
      </dgm:t>
    </dgm:pt>
    <dgm:pt modelId="{4F690B26-CE1F-4E77-884F-C8C0550D292F}">
      <dgm:prSet phldrT="[Текст]"/>
      <dgm:spPr/>
      <dgm:t>
        <a:bodyPr/>
        <a:lstStyle/>
        <a:p>
          <a:r>
            <a:rPr lang="uk-UA" dirty="0" smtClean="0"/>
            <a:t>Недоліки</a:t>
          </a:r>
          <a:endParaRPr lang="ru-RU" dirty="0"/>
        </a:p>
      </dgm:t>
    </dgm:pt>
    <dgm:pt modelId="{1D444128-7417-4505-B54D-8FAC8AAEEB21}" type="parTrans" cxnId="{6980A36E-FD63-4B61-B91B-9CF857C56BD8}">
      <dgm:prSet/>
      <dgm:spPr/>
      <dgm:t>
        <a:bodyPr/>
        <a:lstStyle/>
        <a:p>
          <a:endParaRPr lang="ru-RU"/>
        </a:p>
      </dgm:t>
    </dgm:pt>
    <dgm:pt modelId="{3D01AC32-5CD2-4060-8E9C-9461ED66B6AA}" type="sibTrans" cxnId="{6980A36E-FD63-4B61-B91B-9CF857C56BD8}">
      <dgm:prSet/>
      <dgm:spPr/>
      <dgm:t>
        <a:bodyPr/>
        <a:lstStyle/>
        <a:p>
          <a:endParaRPr lang="ru-RU"/>
        </a:p>
      </dgm:t>
    </dgm:pt>
    <dgm:pt modelId="{CC392E21-8F68-4191-A326-DB27785CF234}">
      <dgm:prSet phldrT="[Текст]"/>
      <dgm:spPr/>
      <dgm:t>
        <a:bodyPr/>
        <a:lstStyle/>
        <a:p>
          <a:r>
            <a:rPr lang="ru-RU" b="0" i="0" dirty="0" err="1" smtClean="0"/>
            <a:t>стресовість</a:t>
          </a:r>
          <a:r>
            <a:rPr lang="ru-RU" b="0" i="0" dirty="0" smtClean="0"/>
            <a:t>,</a:t>
          </a:r>
          <a:endParaRPr lang="ru-RU" dirty="0"/>
        </a:p>
      </dgm:t>
    </dgm:pt>
    <dgm:pt modelId="{C8FCA5FC-7699-4A25-BDE7-0DDD34BEF954}" type="parTrans" cxnId="{3A077874-ED6D-41F7-8B7D-7FB678347EA3}">
      <dgm:prSet/>
      <dgm:spPr/>
      <dgm:t>
        <a:bodyPr/>
        <a:lstStyle/>
        <a:p>
          <a:endParaRPr lang="ru-RU"/>
        </a:p>
      </dgm:t>
    </dgm:pt>
    <dgm:pt modelId="{0A792389-7D79-4870-A359-23F3E8519CC7}" type="sibTrans" cxnId="{3A077874-ED6D-41F7-8B7D-7FB678347EA3}">
      <dgm:prSet/>
      <dgm:spPr/>
      <dgm:t>
        <a:bodyPr/>
        <a:lstStyle/>
        <a:p>
          <a:endParaRPr lang="ru-RU"/>
        </a:p>
      </dgm:t>
    </dgm:pt>
    <dgm:pt modelId="{AEDABF0F-1995-4894-81CA-EBC441B37A9B}">
      <dgm:prSet phldrT="[Текст]" phldr="1"/>
      <dgm:spPr/>
      <dgm:t>
        <a:bodyPr/>
        <a:lstStyle/>
        <a:p>
          <a:endParaRPr lang="ru-RU" dirty="0"/>
        </a:p>
      </dgm:t>
    </dgm:pt>
    <dgm:pt modelId="{76F90E10-C583-498C-BB7A-4460079EB3A2}" type="parTrans" cxnId="{973052B8-307C-4597-AFAF-A8CB8748E0C8}">
      <dgm:prSet/>
      <dgm:spPr/>
      <dgm:t>
        <a:bodyPr/>
        <a:lstStyle/>
        <a:p>
          <a:endParaRPr lang="ru-RU"/>
        </a:p>
      </dgm:t>
    </dgm:pt>
    <dgm:pt modelId="{95E2A4B1-AD47-49FA-9E16-2F8D1B2F78FB}" type="sibTrans" cxnId="{973052B8-307C-4597-AFAF-A8CB8748E0C8}">
      <dgm:prSet/>
      <dgm:spPr/>
      <dgm:t>
        <a:bodyPr/>
        <a:lstStyle/>
        <a:p>
          <a:endParaRPr lang="ru-RU"/>
        </a:p>
      </dgm:t>
    </dgm:pt>
    <dgm:pt modelId="{5E9A0C6A-AE36-44C0-8DBD-FCE67CC58C1C}">
      <dgm:prSet/>
      <dgm:spPr/>
      <dgm:t>
        <a:bodyPr/>
        <a:lstStyle/>
        <a:p>
          <a:r>
            <a:rPr lang="ru-RU" b="0" i="0" dirty="0" err="1" smtClean="0"/>
            <a:t>мати</a:t>
          </a:r>
          <a:r>
            <a:rPr lang="ru-RU" b="0" i="0" dirty="0" smtClean="0"/>
            <a:t> </a:t>
          </a:r>
          <a:r>
            <a:rPr lang="ru-RU" b="0" i="0" dirty="0" err="1" smtClean="0"/>
            <a:t>творчу</a:t>
          </a:r>
          <a:r>
            <a:rPr lang="ru-RU" b="0" i="0" dirty="0" smtClean="0"/>
            <a:t> характером роботу;</a:t>
          </a:r>
          <a:endParaRPr lang="ru-RU" b="0" i="0" dirty="0"/>
        </a:p>
      </dgm:t>
    </dgm:pt>
    <dgm:pt modelId="{A93128F4-1969-462B-BDA5-C88E459CEE5B}" type="parTrans" cxnId="{F72032C6-3BB5-428B-B560-C7375936A72A}">
      <dgm:prSet/>
      <dgm:spPr/>
      <dgm:t>
        <a:bodyPr/>
        <a:lstStyle/>
        <a:p>
          <a:endParaRPr lang="ru-RU"/>
        </a:p>
      </dgm:t>
    </dgm:pt>
    <dgm:pt modelId="{3910689B-88B6-422B-AFB1-428031FA4B70}" type="sibTrans" cxnId="{F72032C6-3BB5-428B-B560-C7375936A72A}">
      <dgm:prSet/>
      <dgm:spPr/>
      <dgm:t>
        <a:bodyPr/>
        <a:lstStyle/>
        <a:p>
          <a:endParaRPr lang="ru-RU"/>
        </a:p>
      </dgm:t>
    </dgm:pt>
    <dgm:pt modelId="{EDEFAC72-5FEA-4F68-BBFE-33DD8B301056}">
      <dgm:prSet/>
      <dgm:spPr/>
      <dgm:t>
        <a:bodyPr/>
        <a:lstStyle/>
        <a:p>
          <a:r>
            <a:rPr lang="ru-RU" b="0" i="0" smtClean="0"/>
            <a:t>доносити до людей правду, примножувати в світі добро, боротися за справедливість;</a:t>
          </a:r>
          <a:endParaRPr lang="ru-RU" b="0" i="0"/>
        </a:p>
      </dgm:t>
    </dgm:pt>
    <dgm:pt modelId="{6DDAD907-7162-44E9-AC63-C85AF8E52D17}" type="parTrans" cxnId="{5D1D4C22-4A41-4A96-B662-EAA84DF76954}">
      <dgm:prSet/>
      <dgm:spPr/>
      <dgm:t>
        <a:bodyPr/>
        <a:lstStyle/>
        <a:p>
          <a:endParaRPr lang="ru-RU"/>
        </a:p>
      </dgm:t>
    </dgm:pt>
    <dgm:pt modelId="{49E628C8-2A69-484E-9F6B-509EBFAA2647}" type="sibTrans" cxnId="{5D1D4C22-4A41-4A96-B662-EAA84DF76954}">
      <dgm:prSet/>
      <dgm:spPr/>
      <dgm:t>
        <a:bodyPr/>
        <a:lstStyle/>
        <a:p>
          <a:endParaRPr lang="ru-RU"/>
        </a:p>
      </dgm:t>
    </dgm:pt>
    <dgm:pt modelId="{29870A75-9AA4-43CE-AEF0-E593B77359A0}">
      <dgm:prSet/>
      <dgm:spPr/>
      <dgm:t>
        <a:bodyPr/>
        <a:lstStyle/>
        <a:p>
          <a:r>
            <a:rPr lang="ru-RU" b="0" i="0" smtClean="0"/>
            <a:t>впливати на формування суспільної свідомості, громадської думки;</a:t>
          </a:r>
          <a:endParaRPr lang="ru-RU" b="0" i="0"/>
        </a:p>
      </dgm:t>
    </dgm:pt>
    <dgm:pt modelId="{D9688F90-92F4-467D-8FBE-432C2FCBA956}" type="parTrans" cxnId="{89897F87-256D-49EE-8AF0-BD2BF8D7F523}">
      <dgm:prSet/>
      <dgm:spPr/>
      <dgm:t>
        <a:bodyPr/>
        <a:lstStyle/>
        <a:p>
          <a:endParaRPr lang="ru-RU"/>
        </a:p>
      </dgm:t>
    </dgm:pt>
    <dgm:pt modelId="{678644FA-261F-4937-B0D0-C0F7F37EDA8B}" type="sibTrans" cxnId="{89897F87-256D-49EE-8AF0-BD2BF8D7F523}">
      <dgm:prSet/>
      <dgm:spPr/>
      <dgm:t>
        <a:bodyPr/>
        <a:lstStyle/>
        <a:p>
          <a:endParaRPr lang="ru-RU"/>
        </a:p>
      </dgm:t>
    </dgm:pt>
    <dgm:pt modelId="{D5C7BCC4-FB7B-4D43-AB4C-92DE430ED8E3}">
      <dgm:prSet/>
      <dgm:spPr/>
      <dgm:t>
        <a:bodyPr/>
        <a:lstStyle/>
        <a:p>
          <a:r>
            <a:rPr lang="ru-RU" b="0" i="0" smtClean="0"/>
            <a:t>спілкуватися з видатними людьми, прожити цікаве життя;</a:t>
          </a:r>
          <a:endParaRPr lang="ru-RU" b="0" i="0"/>
        </a:p>
      </dgm:t>
    </dgm:pt>
    <dgm:pt modelId="{7043D289-2296-4534-A543-0DE95AC682E9}" type="parTrans" cxnId="{38EBDC8E-0C09-4253-A075-A2B96D128968}">
      <dgm:prSet/>
      <dgm:spPr/>
      <dgm:t>
        <a:bodyPr/>
        <a:lstStyle/>
        <a:p>
          <a:endParaRPr lang="ru-RU"/>
        </a:p>
      </dgm:t>
    </dgm:pt>
    <dgm:pt modelId="{939BE619-BE14-4059-88F5-7C75394211FA}" type="sibTrans" cxnId="{38EBDC8E-0C09-4253-A075-A2B96D128968}">
      <dgm:prSet/>
      <dgm:spPr/>
      <dgm:t>
        <a:bodyPr/>
        <a:lstStyle/>
        <a:p>
          <a:endParaRPr lang="ru-RU"/>
        </a:p>
      </dgm:t>
    </dgm:pt>
    <dgm:pt modelId="{D283D77A-2928-4E21-BBAF-2279C5FC9453}">
      <dgm:prSet/>
      <dgm:spPr/>
      <dgm:t>
        <a:bodyPr/>
        <a:lstStyle/>
        <a:p>
          <a:r>
            <a:rPr lang="ru-RU" b="0" i="0" dirty="0" smtClean="0"/>
            <a:t>першим </a:t>
          </a:r>
          <a:r>
            <a:rPr lang="ru-RU" b="0" i="0" dirty="0" err="1" smtClean="0"/>
            <a:t>опинятися</a:t>
          </a:r>
          <a:r>
            <a:rPr lang="ru-RU" b="0" i="0" dirty="0" smtClean="0"/>
            <a:t> в </a:t>
          </a:r>
          <a:r>
            <a:rPr lang="ru-RU" b="0" i="0" dirty="0" err="1" smtClean="0"/>
            <a:t>гущині</a:t>
          </a:r>
          <a:r>
            <a:rPr lang="ru-RU" b="0" i="0" dirty="0" smtClean="0"/>
            <a:t> </a:t>
          </a:r>
          <a:r>
            <a:rPr lang="ru-RU" b="0" i="0" dirty="0" err="1" smtClean="0"/>
            <a:t>подій</a:t>
          </a:r>
          <a:r>
            <a:rPr lang="ru-RU" b="0" i="0" dirty="0" smtClean="0"/>
            <a:t>, </a:t>
          </a:r>
          <a:r>
            <a:rPr lang="ru-RU" b="0" i="0" dirty="0" err="1" smtClean="0"/>
            <a:t>осягати</a:t>
          </a:r>
          <a:r>
            <a:rPr lang="ru-RU" b="0" i="0" dirty="0" smtClean="0"/>
            <a:t> </a:t>
          </a:r>
          <a:r>
            <a:rPr lang="ru-RU" b="0" i="0" dirty="0" err="1" smtClean="0"/>
            <a:t>глибинний</a:t>
          </a:r>
          <a:r>
            <a:rPr lang="ru-RU" b="0" i="0" dirty="0" smtClean="0"/>
            <a:t> </a:t>
          </a:r>
          <a:r>
            <a:rPr lang="ru-RU" b="0" i="0" dirty="0" err="1" smtClean="0"/>
            <a:t>зміст</a:t>
          </a:r>
          <a:r>
            <a:rPr lang="ru-RU" b="0" i="0" dirty="0" smtClean="0"/>
            <a:t> </a:t>
          </a:r>
          <a:r>
            <a:rPr lang="ru-RU" b="0" i="0" dirty="0" err="1" smtClean="0"/>
            <a:t>явищ</a:t>
          </a:r>
          <a:r>
            <a:rPr lang="ru-RU" b="0" i="0" dirty="0" smtClean="0"/>
            <a:t>, причини </a:t>
          </a:r>
          <a:r>
            <a:rPr lang="ru-RU" b="0" i="0" dirty="0" err="1" smtClean="0"/>
            <a:t>і</a:t>
          </a:r>
          <a:r>
            <a:rPr lang="ru-RU" b="0" i="0" dirty="0" smtClean="0"/>
            <a:t> </a:t>
          </a:r>
          <a:r>
            <a:rPr lang="ru-RU" b="0" i="0" dirty="0" err="1" smtClean="0"/>
            <a:t>наслідки</a:t>
          </a:r>
          <a:r>
            <a:rPr lang="ru-RU" b="0" i="0" dirty="0" smtClean="0"/>
            <a:t>, </a:t>
          </a:r>
          <a:r>
            <a:rPr lang="ru-RU" b="0" i="0" dirty="0" err="1" smtClean="0"/>
            <a:t>витлумачувати</a:t>
          </a:r>
          <a:r>
            <a:rPr lang="ru-RU" b="0" i="0" dirty="0" smtClean="0"/>
            <a:t> </a:t>
          </a:r>
          <a:r>
            <a:rPr lang="ru-RU" b="0" i="0" dirty="0" err="1" smtClean="0"/>
            <a:t>їх</a:t>
          </a:r>
          <a:r>
            <a:rPr lang="ru-RU" b="0" i="0" dirty="0" smtClean="0"/>
            <a:t> для </a:t>
          </a:r>
          <a:r>
            <a:rPr lang="ru-RU" b="0" i="0" dirty="0" err="1" smtClean="0"/>
            <a:t>загалу</a:t>
          </a:r>
          <a:r>
            <a:rPr lang="ru-RU" b="0" i="0" dirty="0" smtClean="0"/>
            <a:t>;</a:t>
          </a:r>
          <a:endParaRPr lang="ru-RU" b="0" i="0" dirty="0"/>
        </a:p>
      </dgm:t>
    </dgm:pt>
    <dgm:pt modelId="{D9899616-5BC0-401D-9A96-798C99371702}" type="parTrans" cxnId="{03776893-BDC2-4B82-B072-81A39D79BCB1}">
      <dgm:prSet/>
      <dgm:spPr/>
      <dgm:t>
        <a:bodyPr/>
        <a:lstStyle/>
        <a:p>
          <a:endParaRPr lang="ru-RU"/>
        </a:p>
      </dgm:t>
    </dgm:pt>
    <dgm:pt modelId="{AE3CC2B3-8995-4B4A-988E-72615E94F3DC}" type="sibTrans" cxnId="{03776893-BDC2-4B82-B072-81A39D79BCB1}">
      <dgm:prSet/>
      <dgm:spPr/>
      <dgm:t>
        <a:bodyPr/>
        <a:lstStyle/>
        <a:p>
          <a:endParaRPr lang="ru-RU"/>
        </a:p>
      </dgm:t>
    </dgm:pt>
    <dgm:pt modelId="{BEB00EDC-28AE-47F6-AA1A-291AFD082B67}">
      <dgm:prSet/>
      <dgm:spPr/>
      <dgm:t>
        <a:bodyPr/>
        <a:lstStyle/>
        <a:p>
          <a:r>
            <a:rPr lang="ru-RU" b="0" i="0" dirty="0" smtClean="0"/>
            <a:t>стати </a:t>
          </a:r>
          <a:r>
            <a:rPr lang="ru-RU" b="0" i="0" dirty="0" err="1" smtClean="0"/>
            <a:t>знаменитим</a:t>
          </a:r>
          <a:r>
            <a:rPr lang="ru-RU" b="0" i="0" dirty="0" smtClean="0"/>
            <a:t>, </a:t>
          </a:r>
          <a:r>
            <a:rPr lang="ru-RU" b="0" i="0" dirty="0" err="1" smtClean="0"/>
            <a:t>мати</a:t>
          </a:r>
          <a:r>
            <a:rPr lang="ru-RU" b="0" i="0" dirty="0" smtClean="0"/>
            <a:t> </a:t>
          </a:r>
          <a:r>
            <a:rPr lang="ru-RU" b="0" i="0" dirty="0" err="1" smtClean="0"/>
            <a:t>гарні</a:t>
          </a:r>
          <a:r>
            <a:rPr lang="ru-RU" b="0" i="0" dirty="0" smtClean="0"/>
            <a:t> </a:t>
          </a:r>
          <a:r>
            <a:rPr lang="ru-RU" b="0" i="0" dirty="0" err="1" smtClean="0"/>
            <a:t>заробітки</a:t>
          </a:r>
          <a:r>
            <a:rPr lang="ru-RU" b="0" i="0" dirty="0" smtClean="0"/>
            <a:t>, </a:t>
          </a:r>
          <a:r>
            <a:rPr lang="ru-RU" b="0" i="0" dirty="0" err="1" smtClean="0"/>
            <a:t>посідати</a:t>
          </a:r>
          <a:r>
            <a:rPr lang="ru-RU" b="0" i="0" dirty="0" smtClean="0"/>
            <a:t> </a:t>
          </a:r>
          <a:r>
            <a:rPr lang="ru-RU" b="0" i="0" dirty="0" err="1" smtClean="0"/>
            <a:t>престижне</a:t>
          </a:r>
          <a:r>
            <a:rPr lang="ru-RU" b="0" i="0" dirty="0" smtClean="0"/>
            <a:t> </a:t>
          </a:r>
          <a:r>
            <a:rPr lang="ru-RU" b="0" i="0" dirty="0" err="1" smtClean="0"/>
            <a:t>місце</a:t>
          </a:r>
          <a:r>
            <a:rPr lang="ru-RU" b="0" i="0" dirty="0" smtClean="0"/>
            <a:t> в </a:t>
          </a:r>
          <a:r>
            <a:rPr lang="ru-RU" b="0" i="0" dirty="0" err="1" smtClean="0"/>
            <a:t>структурі</a:t>
          </a:r>
          <a:r>
            <a:rPr lang="ru-RU" b="0" i="0" dirty="0" smtClean="0"/>
            <a:t> </a:t>
          </a:r>
          <a:r>
            <a:rPr lang="ru-RU" b="0" i="0" dirty="0" err="1" smtClean="0"/>
            <a:t>суспільства</a:t>
          </a:r>
          <a:r>
            <a:rPr lang="ru-RU" b="0" i="0" dirty="0" smtClean="0"/>
            <a:t>.</a:t>
          </a:r>
          <a:endParaRPr lang="ru-RU" b="0" i="0" dirty="0"/>
        </a:p>
      </dgm:t>
    </dgm:pt>
    <dgm:pt modelId="{B9A0FC6C-387A-4DE0-91B5-2CE59D34F927}" type="parTrans" cxnId="{A2E8AB8E-B9EB-4C4E-8C4B-B39A82A899DC}">
      <dgm:prSet/>
      <dgm:spPr/>
      <dgm:t>
        <a:bodyPr/>
        <a:lstStyle/>
        <a:p>
          <a:endParaRPr lang="ru-RU"/>
        </a:p>
      </dgm:t>
    </dgm:pt>
    <dgm:pt modelId="{52251A0C-6C33-4150-A96F-33B96DAF1CEE}" type="sibTrans" cxnId="{A2E8AB8E-B9EB-4C4E-8C4B-B39A82A899DC}">
      <dgm:prSet/>
      <dgm:spPr/>
      <dgm:t>
        <a:bodyPr/>
        <a:lstStyle/>
        <a:p>
          <a:endParaRPr lang="ru-RU"/>
        </a:p>
      </dgm:t>
    </dgm:pt>
    <dgm:pt modelId="{6ECEE8A9-EA9E-4FCD-BE94-3B732D5836EB}">
      <dgm:prSet/>
      <dgm:spPr/>
      <dgm:t>
        <a:bodyPr/>
        <a:lstStyle/>
        <a:p>
          <a:r>
            <a:rPr lang="ru-RU" b="0" i="0" smtClean="0"/>
            <a:t>потреба таланту,</a:t>
          </a:r>
          <a:endParaRPr lang="ru-RU" b="0" i="0"/>
        </a:p>
      </dgm:t>
    </dgm:pt>
    <dgm:pt modelId="{6103E046-7AF0-4B82-9A76-F46B21E9D8E6}" type="parTrans" cxnId="{1B6C1058-3F05-4556-B539-88DAA3F3E376}">
      <dgm:prSet/>
      <dgm:spPr/>
      <dgm:t>
        <a:bodyPr/>
        <a:lstStyle/>
        <a:p>
          <a:endParaRPr lang="ru-RU"/>
        </a:p>
      </dgm:t>
    </dgm:pt>
    <dgm:pt modelId="{DE5AF642-246B-408B-8091-CA1854239235}" type="sibTrans" cxnId="{1B6C1058-3F05-4556-B539-88DAA3F3E376}">
      <dgm:prSet/>
      <dgm:spPr/>
      <dgm:t>
        <a:bodyPr/>
        <a:lstStyle/>
        <a:p>
          <a:endParaRPr lang="ru-RU"/>
        </a:p>
      </dgm:t>
    </dgm:pt>
    <dgm:pt modelId="{F0652DA3-124A-4E2C-AA53-0CBE20C57697}">
      <dgm:prSet/>
      <dgm:spPr/>
      <dgm:t>
        <a:bodyPr/>
        <a:lstStyle/>
        <a:p>
          <a:r>
            <a:rPr lang="ru-RU" b="0" i="0" smtClean="0"/>
            <a:t>необхідність безкінечного самовдосконалення,</a:t>
          </a:r>
          <a:endParaRPr lang="ru-RU" b="0" i="0"/>
        </a:p>
      </dgm:t>
    </dgm:pt>
    <dgm:pt modelId="{00BDCD9A-5B32-4B89-BF82-C7C5FB33C36D}" type="parTrans" cxnId="{BACE3B52-1FCE-4626-BD25-F1931984021F}">
      <dgm:prSet/>
      <dgm:spPr/>
      <dgm:t>
        <a:bodyPr/>
        <a:lstStyle/>
        <a:p>
          <a:endParaRPr lang="ru-RU"/>
        </a:p>
      </dgm:t>
    </dgm:pt>
    <dgm:pt modelId="{BC4A8806-68F1-4AAE-BCB2-5DC625714E37}" type="sibTrans" cxnId="{BACE3B52-1FCE-4626-BD25-F1931984021F}">
      <dgm:prSet/>
      <dgm:spPr/>
      <dgm:t>
        <a:bodyPr/>
        <a:lstStyle/>
        <a:p>
          <a:endParaRPr lang="ru-RU"/>
        </a:p>
      </dgm:t>
    </dgm:pt>
    <dgm:pt modelId="{F84BC510-1972-461F-8A9D-4CB21CA91126}">
      <dgm:prSet/>
      <dgm:spPr/>
      <dgm:t>
        <a:bodyPr/>
        <a:lstStyle/>
        <a:p>
          <a:r>
            <a:rPr lang="ru-RU" b="0" i="0" smtClean="0"/>
            <a:t>моральна відповідальність за кожен журналістський твір,</a:t>
          </a:r>
          <a:endParaRPr lang="ru-RU" b="0" i="0"/>
        </a:p>
      </dgm:t>
    </dgm:pt>
    <dgm:pt modelId="{DE4BAC03-F6DA-4A97-8814-386A1A71E7DC}" type="parTrans" cxnId="{B50FC85F-354D-4A00-A658-27FE92E58E35}">
      <dgm:prSet/>
      <dgm:spPr/>
      <dgm:t>
        <a:bodyPr/>
        <a:lstStyle/>
        <a:p>
          <a:endParaRPr lang="ru-RU"/>
        </a:p>
      </dgm:t>
    </dgm:pt>
    <dgm:pt modelId="{DFAFE97C-B22D-4D18-9383-07F0E8B519A0}" type="sibTrans" cxnId="{B50FC85F-354D-4A00-A658-27FE92E58E35}">
      <dgm:prSet/>
      <dgm:spPr/>
      <dgm:t>
        <a:bodyPr/>
        <a:lstStyle/>
        <a:p>
          <a:endParaRPr lang="ru-RU"/>
        </a:p>
      </dgm:t>
    </dgm:pt>
    <dgm:pt modelId="{26AC4200-AEEA-4B3E-B8FB-BEEF6762608E}">
      <dgm:prSet/>
      <dgm:spPr/>
      <dgm:t>
        <a:bodyPr/>
        <a:lstStyle/>
        <a:p>
          <a:r>
            <a:rPr lang="ru-RU" b="0" i="0" smtClean="0"/>
            <a:t>мистецтво постійного спілкування,</a:t>
          </a:r>
          <a:endParaRPr lang="ru-RU" b="0" i="0"/>
        </a:p>
      </dgm:t>
    </dgm:pt>
    <dgm:pt modelId="{735B22FA-EB1C-42AD-A9BE-BAE3E115AF92}" type="parTrans" cxnId="{3E4AA532-7EF3-4870-B060-A862C6ADCE64}">
      <dgm:prSet/>
      <dgm:spPr/>
      <dgm:t>
        <a:bodyPr/>
        <a:lstStyle/>
        <a:p>
          <a:endParaRPr lang="ru-RU"/>
        </a:p>
      </dgm:t>
    </dgm:pt>
    <dgm:pt modelId="{0F7B1AE3-4D50-48D1-829D-141A29A70451}" type="sibTrans" cxnId="{3E4AA532-7EF3-4870-B060-A862C6ADCE64}">
      <dgm:prSet/>
      <dgm:spPr/>
      <dgm:t>
        <a:bodyPr/>
        <a:lstStyle/>
        <a:p>
          <a:endParaRPr lang="ru-RU"/>
        </a:p>
      </dgm:t>
    </dgm:pt>
    <dgm:pt modelId="{8E23E374-A1F7-4DF3-B2A8-DB95187771EB}">
      <dgm:prSet/>
      <dgm:spPr/>
      <dgm:t>
        <a:bodyPr/>
        <a:lstStyle/>
        <a:p>
          <a:r>
            <a:rPr lang="ru-RU" b="0" i="0" dirty="0" err="1" smtClean="0"/>
            <a:t>налаштованість</a:t>
          </a:r>
          <a:r>
            <a:rPr lang="ru-RU" b="0" i="0" dirty="0" smtClean="0"/>
            <a:t> на </a:t>
          </a:r>
          <a:r>
            <a:rPr lang="ru-RU" b="0" i="0" dirty="0" err="1" smtClean="0"/>
            <a:t>універсальність</a:t>
          </a:r>
          <a:r>
            <a:rPr lang="ru-RU" b="0" i="0" dirty="0" smtClean="0"/>
            <a:t>.</a:t>
          </a:r>
          <a:endParaRPr lang="ru-RU" b="0" i="0" dirty="0"/>
        </a:p>
      </dgm:t>
    </dgm:pt>
    <dgm:pt modelId="{BD8E2DD5-ADFF-4807-BEF1-6A93E2B13311}" type="parTrans" cxnId="{BB3ADE5F-5304-4671-8799-4F4E1B7C0AD7}">
      <dgm:prSet/>
      <dgm:spPr/>
      <dgm:t>
        <a:bodyPr/>
        <a:lstStyle/>
        <a:p>
          <a:endParaRPr lang="ru-RU"/>
        </a:p>
      </dgm:t>
    </dgm:pt>
    <dgm:pt modelId="{01D6A77B-9F09-4CF4-9B86-96516C263C4C}" type="sibTrans" cxnId="{BB3ADE5F-5304-4671-8799-4F4E1B7C0AD7}">
      <dgm:prSet/>
      <dgm:spPr/>
      <dgm:t>
        <a:bodyPr/>
        <a:lstStyle/>
        <a:p>
          <a:endParaRPr lang="ru-RU"/>
        </a:p>
      </dgm:t>
    </dgm:pt>
    <dgm:pt modelId="{7C6EDFAC-1D81-49F5-B617-B5A6185E1D39}" type="pres">
      <dgm:prSet presAssocID="{AFB4A753-80E7-473C-8060-450620F6B5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50F468-D257-424D-8674-284EC5B6C64E}" type="pres">
      <dgm:prSet presAssocID="{7CFFC830-B9DA-463F-8BA2-3A11409C26B8}" presName="composite" presStyleCnt="0"/>
      <dgm:spPr/>
    </dgm:pt>
    <dgm:pt modelId="{76585A08-88D0-4637-B9CC-09FF87904C8E}" type="pres">
      <dgm:prSet presAssocID="{7CFFC830-B9DA-463F-8BA2-3A11409C26B8}" presName="parTx" presStyleLbl="alignNode1" presStyleIdx="0" presStyleCnt="2" custScaleX="111887" custLinFactNeighborX="-1492" custLinFactNeighborY="-38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DA690-6FBD-4179-A6D9-8EA28F7E636A}" type="pres">
      <dgm:prSet presAssocID="{7CFFC830-B9DA-463F-8BA2-3A11409C26B8}" presName="desTx" presStyleLbl="alignAccFollowNode1" presStyleIdx="0" presStyleCnt="2" custScaleX="123663" custScaleY="106222" custLinFactNeighborX="-24" custLinFactNeighborY="1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F7E79-5BAC-4849-A8BD-2120E1553CF4}" type="pres">
      <dgm:prSet presAssocID="{79A6EB08-55F9-4BE6-82A7-BF0C195B5F73}" presName="space" presStyleCnt="0"/>
      <dgm:spPr/>
    </dgm:pt>
    <dgm:pt modelId="{15840E89-07E6-4D7D-91A7-0B12CC51EA17}" type="pres">
      <dgm:prSet presAssocID="{4F690B26-CE1F-4E77-884F-C8C0550D292F}" presName="composite" presStyleCnt="0"/>
      <dgm:spPr/>
    </dgm:pt>
    <dgm:pt modelId="{374E6832-97BF-4BAD-BA7B-0FF560C17731}" type="pres">
      <dgm:prSet presAssocID="{4F690B26-CE1F-4E77-884F-C8C0550D292F}" presName="parTx" presStyleLbl="alignNode1" presStyleIdx="1" presStyleCnt="2" custLinFactNeighborX="-50" custLinFactNeighborY="-304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17658-8119-4722-AF8B-0D5EF4F58A6C}" type="pres">
      <dgm:prSet presAssocID="{4F690B26-CE1F-4E77-884F-C8C0550D292F}" presName="desTx" presStyleLbl="alignAccFollowNode1" presStyleIdx="1" presStyleCnt="2" custScaleX="107559" custScaleY="103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6C1058-3F05-4556-B539-88DAA3F3E376}" srcId="{4F690B26-CE1F-4E77-884F-C8C0550D292F}" destId="{6ECEE8A9-EA9E-4FCD-BE94-3B732D5836EB}" srcOrd="1" destOrd="0" parTransId="{6103E046-7AF0-4B82-9A76-F46B21E9D8E6}" sibTransId="{DE5AF642-246B-408B-8091-CA1854239235}"/>
    <dgm:cxn modelId="{B2163B6B-1E9E-4729-A456-95FD22DE184E}" type="presOf" srcId="{26AC4200-AEEA-4B3E-B8FB-BEEF6762608E}" destId="{40617658-8119-4722-AF8B-0D5EF4F58A6C}" srcOrd="0" destOrd="4" presId="urn:microsoft.com/office/officeart/2005/8/layout/hList1"/>
    <dgm:cxn modelId="{BCBAEACF-0284-4513-9F4F-749C353D26A3}" srcId="{7CFFC830-B9DA-463F-8BA2-3A11409C26B8}" destId="{515D3A30-5922-42CE-8615-6375E9C095B3}" srcOrd="0" destOrd="0" parTransId="{2CA88003-9FC7-4BBB-9CE2-272ADB7C951E}" sibTransId="{621B4DC9-7076-4DBB-A708-C53A0BCD9B8B}"/>
    <dgm:cxn modelId="{3E4AA532-7EF3-4870-B060-A862C6ADCE64}" srcId="{4F690B26-CE1F-4E77-884F-C8C0550D292F}" destId="{26AC4200-AEEA-4B3E-B8FB-BEEF6762608E}" srcOrd="4" destOrd="0" parTransId="{735B22FA-EB1C-42AD-A9BE-BAE3E115AF92}" sibTransId="{0F7B1AE3-4D50-48D1-829D-141A29A70451}"/>
    <dgm:cxn modelId="{11243CD0-F22C-477B-8C5C-72B01794B0CF}" type="presOf" srcId="{BEB00EDC-28AE-47F6-AA1A-291AFD082B67}" destId="{75CDA690-6FBD-4179-A6D9-8EA28F7E636A}" srcOrd="0" destOrd="6" presId="urn:microsoft.com/office/officeart/2005/8/layout/hList1"/>
    <dgm:cxn modelId="{38EBDC8E-0C09-4253-A075-A2B96D128968}" srcId="{7CFFC830-B9DA-463F-8BA2-3A11409C26B8}" destId="{D5C7BCC4-FB7B-4D43-AB4C-92DE430ED8E3}" srcOrd="4" destOrd="0" parTransId="{7043D289-2296-4534-A543-0DE95AC682E9}" sibTransId="{939BE619-BE14-4059-88F5-7C75394211FA}"/>
    <dgm:cxn modelId="{78E61C15-D322-4693-8B0F-0ACC008A3B60}" type="presOf" srcId="{F84BC510-1972-461F-8A9D-4CB21CA91126}" destId="{40617658-8119-4722-AF8B-0D5EF4F58A6C}" srcOrd="0" destOrd="3" presId="urn:microsoft.com/office/officeart/2005/8/layout/hList1"/>
    <dgm:cxn modelId="{A2E8AB8E-B9EB-4C4E-8C4B-B39A82A899DC}" srcId="{7CFFC830-B9DA-463F-8BA2-3A11409C26B8}" destId="{BEB00EDC-28AE-47F6-AA1A-291AFD082B67}" srcOrd="6" destOrd="0" parTransId="{B9A0FC6C-387A-4DE0-91B5-2CE59D34F927}" sibTransId="{52251A0C-6C33-4150-A96F-33B96DAF1CEE}"/>
    <dgm:cxn modelId="{F4D631D3-4507-48F3-8D26-E928772673E6}" type="presOf" srcId="{6ECEE8A9-EA9E-4FCD-BE94-3B732D5836EB}" destId="{40617658-8119-4722-AF8B-0D5EF4F58A6C}" srcOrd="0" destOrd="1" presId="urn:microsoft.com/office/officeart/2005/8/layout/hList1"/>
    <dgm:cxn modelId="{7045EFF7-0205-420C-B94A-5E11FE819C08}" type="presOf" srcId="{8E23E374-A1F7-4DF3-B2A8-DB95187771EB}" destId="{40617658-8119-4722-AF8B-0D5EF4F58A6C}" srcOrd="0" destOrd="5" presId="urn:microsoft.com/office/officeart/2005/8/layout/hList1"/>
    <dgm:cxn modelId="{B50FC85F-354D-4A00-A658-27FE92E58E35}" srcId="{4F690B26-CE1F-4E77-884F-C8C0550D292F}" destId="{F84BC510-1972-461F-8A9D-4CB21CA91126}" srcOrd="3" destOrd="0" parTransId="{DE4BAC03-F6DA-4A97-8814-386A1A71E7DC}" sibTransId="{DFAFE97C-B22D-4D18-9383-07F0E8B519A0}"/>
    <dgm:cxn modelId="{03776893-BDC2-4B82-B072-81A39D79BCB1}" srcId="{7CFFC830-B9DA-463F-8BA2-3A11409C26B8}" destId="{D283D77A-2928-4E21-BBAF-2279C5FC9453}" srcOrd="5" destOrd="0" parTransId="{D9899616-5BC0-401D-9A96-798C99371702}" sibTransId="{AE3CC2B3-8995-4B4A-988E-72615E94F3DC}"/>
    <dgm:cxn modelId="{5D1D4C22-4A41-4A96-B662-EAA84DF76954}" srcId="{7CFFC830-B9DA-463F-8BA2-3A11409C26B8}" destId="{EDEFAC72-5FEA-4F68-BBFE-33DD8B301056}" srcOrd="2" destOrd="0" parTransId="{6DDAD907-7162-44E9-AC63-C85AF8E52D17}" sibTransId="{49E628C8-2A69-484E-9F6B-509EBFAA2647}"/>
    <dgm:cxn modelId="{19B895BA-1E36-49AC-810A-55E11E4C722F}" srcId="{AFB4A753-80E7-473C-8060-450620F6B580}" destId="{7CFFC830-B9DA-463F-8BA2-3A11409C26B8}" srcOrd="0" destOrd="0" parTransId="{1F86994D-5785-4167-8448-F769725DF362}" sibTransId="{79A6EB08-55F9-4BE6-82A7-BF0C195B5F73}"/>
    <dgm:cxn modelId="{BACE3B52-1FCE-4626-BD25-F1931984021F}" srcId="{4F690B26-CE1F-4E77-884F-C8C0550D292F}" destId="{F0652DA3-124A-4E2C-AA53-0CBE20C57697}" srcOrd="2" destOrd="0" parTransId="{00BDCD9A-5B32-4B89-BF82-C7C5FB33C36D}" sibTransId="{BC4A8806-68F1-4AAE-BCB2-5DC625714E37}"/>
    <dgm:cxn modelId="{F72032C6-3BB5-428B-B560-C7375936A72A}" srcId="{7CFFC830-B9DA-463F-8BA2-3A11409C26B8}" destId="{5E9A0C6A-AE36-44C0-8DBD-FCE67CC58C1C}" srcOrd="1" destOrd="0" parTransId="{A93128F4-1969-462B-BDA5-C88E459CEE5B}" sibTransId="{3910689B-88B6-422B-AFB1-428031FA4B70}"/>
    <dgm:cxn modelId="{041747E1-A6DD-40A5-A74B-036D2132BB50}" type="presOf" srcId="{AEDABF0F-1995-4894-81CA-EBC441B37A9B}" destId="{40617658-8119-4722-AF8B-0D5EF4F58A6C}" srcOrd="0" destOrd="6" presId="urn:microsoft.com/office/officeart/2005/8/layout/hList1"/>
    <dgm:cxn modelId="{973052B8-307C-4597-AFAF-A8CB8748E0C8}" srcId="{4F690B26-CE1F-4E77-884F-C8C0550D292F}" destId="{AEDABF0F-1995-4894-81CA-EBC441B37A9B}" srcOrd="6" destOrd="0" parTransId="{76F90E10-C583-498C-BB7A-4460079EB3A2}" sibTransId="{95E2A4B1-AD47-49FA-9E16-2F8D1B2F78FB}"/>
    <dgm:cxn modelId="{0C77533A-973A-4777-BDB0-1B6B9D7BE153}" type="presOf" srcId="{D5C7BCC4-FB7B-4D43-AB4C-92DE430ED8E3}" destId="{75CDA690-6FBD-4179-A6D9-8EA28F7E636A}" srcOrd="0" destOrd="4" presId="urn:microsoft.com/office/officeart/2005/8/layout/hList1"/>
    <dgm:cxn modelId="{6980A36E-FD63-4B61-B91B-9CF857C56BD8}" srcId="{AFB4A753-80E7-473C-8060-450620F6B580}" destId="{4F690B26-CE1F-4E77-884F-C8C0550D292F}" srcOrd="1" destOrd="0" parTransId="{1D444128-7417-4505-B54D-8FAC8AAEEB21}" sibTransId="{3D01AC32-5CD2-4060-8E9C-9461ED66B6AA}"/>
    <dgm:cxn modelId="{F5C8418C-4AD3-4244-976E-505D9986B893}" type="presOf" srcId="{AFB4A753-80E7-473C-8060-450620F6B580}" destId="{7C6EDFAC-1D81-49F5-B617-B5A6185E1D39}" srcOrd="0" destOrd="0" presId="urn:microsoft.com/office/officeart/2005/8/layout/hList1"/>
    <dgm:cxn modelId="{14B53C4B-3126-4A1C-A5E1-82E5844740E1}" type="presOf" srcId="{F0652DA3-124A-4E2C-AA53-0CBE20C57697}" destId="{40617658-8119-4722-AF8B-0D5EF4F58A6C}" srcOrd="0" destOrd="2" presId="urn:microsoft.com/office/officeart/2005/8/layout/hList1"/>
    <dgm:cxn modelId="{262FF686-6F35-40ED-BA25-DB4F1591F58E}" type="presOf" srcId="{EDEFAC72-5FEA-4F68-BBFE-33DD8B301056}" destId="{75CDA690-6FBD-4179-A6D9-8EA28F7E636A}" srcOrd="0" destOrd="2" presId="urn:microsoft.com/office/officeart/2005/8/layout/hList1"/>
    <dgm:cxn modelId="{7C75C8D6-95A3-415C-A989-95C2885847C5}" type="presOf" srcId="{D283D77A-2928-4E21-BBAF-2279C5FC9453}" destId="{75CDA690-6FBD-4179-A6D9-8EA28F7E636A}" srcOrd="0" destOrd="5" presId="urn:microsoft.com/office/officeart/2005/8/layout/hList1"/>
    <dgm:cxn modelId="{3A077874-ED6D-41F7-8B7D-7FB678347EA3}" srcId="{4F690B26-CE1F-4E77-884F-C8C0550D292F}" destId="{CC392E21-8F68-4191-A326-DB27785CF234}" srcOrd="0" destOrd="0" parTransId="{C8FCA5FC-7699-4A25-BDE7-0DDD34BEF954}" sibTransId="{0A792389-7D79-4870-A359-23F3E8519CC7}"/>
    <dgm:cxn modelId="{86B96CA2-B90D-453B-9DA6-BC3C75998775}" type="presOf" srcId="{4F690B26-CE1F-4E77-884F-C8C0550D292F}" destId="{374E6832-97BF-4BAD-BA7B-0FF560C17731}" srcOrd="0" destOrd="0" presId="urn:microsoft.com/office/officeart/2005/8/layout/hList1"/>
    <dgm:cxn modelId="{ED995BA3-0B41-4641-AA19-17E14929AE8C}" type="presOf" srcId="{7CFFC830-B9DA-463F-8BA2-3A11409C26B8}" destId="{76585A08-88D0-4637-B9CC-09FF87904C8E}" srcOrd="0" destOrd="0" presId="urn:microsoft.com/office/officeart/2005/8/layout/hList1"/>
    <dgm:cxn modelId="{A92347AC-B50A-4DE2-B685-3671703B89FD}" type="presOf" srcId="{29870A75-9AA4-43CE-AEF0-E593B77359A0}" destId="{75CDA690-6FBD-4179-A6D9-8EA28F7E636A}" srcOrd="0" destOrd="3" presId="urn:microsoft.com/office/officeart/2005/8/layout/hList1"/>
    <dgm:cxn modelId="{EFD8EE1D-8A93-41F5-9ABE-843ABD9379F8}" type="presOf" srcId="{5E9A0C6A-AE36-44C0-8DBD-FCE67CC58C1C}" destId="{75CDA690-6FBD-4179-A6D9-8EA28F7E636A}" srcOrd="0" destOrd="1" presId="urn:microsoft.com/office/officeart/2005/8/layout/hList1"/>
    <dgm:cxn modelId="{2832B506-AA43-4D83-A9EE-22BA9865D84A}" type="presOf" srcId="{CC392E21-8F68-4191-A326-DB27785CF234}" destId="{40617658-8119-4722-AF8B-0D5EF4F58A6C}" srcOrd="0" destOrd="0" presId="urn:microsoft.com/office/officeart/2005/8/layout/hList1"/>
    <dgm:cxn modelId="{A72D9EDE-8E5B-43C6-9E80-9C43580896A3}" type="presOf" srcId="{515D3A30-5922-42CE-8615-6375E9C095B3}" destId="{75CDA690-6FBD-4179-A6D9-8EA28F7E636A}" srcOrd="0" destOrd="0" presId="urn:microsoft.com/office/officeart/2005/8/layout/hList1"/>
    <dgm:cxn modelId="{89897F87-256D-49EE-8AF0-BD2BF8D7F523}" srcId="{7CFFC830-B9DA-463F-8BA2-3A11409C26B8}" destId="{29870A75-9AA4-43CE-AEF0-E593B77359A0}" srcOrd="3" destOrd="0" parTransId="{D9688F90-92F4-467D-8FBE-432C2FCBA956}" sibTransId="{678644FA-261F-4937-B0D0-C0F7F37EDA8B}"/>
    <dgm:cxn modelId="{BB3ADE5F-5304-4671-8799-4F4E1B7C0AD7}" srcId="{4F690B26-CE1F-4E77-884F-C8C0550D292F}" destId="{8E23E374-A1F7-4DF3-B2A8-DB95187771EB}" srcOrd="5" destOrd="0" parTransId="{BD8E2DD5-ADFF-4807-BEF1-6A93E2B13311}" sibTransId="{01D6A77B-9F09-4CF4-9B86-96516C263C4C}"/>
    <dgm:cxn modelId="{D8572732-1DCD-4FD1-B88C-4AAA5D2A50F7}" type="presParOf" srcId="{7C6EDFAC-1D81-49F5-B617-B5A6185E1D39}" destId="{7A50F468-D257-424D-8674-284EC5B6C64E}" srcOrd="0" destOrd="0" presId="urn:microsoft.com/office/officeart/2005/8/layout/hList1"/>
    <dgm:cxn modelId="{E6D6A1E5-63CD-48FA-B9C2-07D2A26651A5}" type="presParOf" srcId="{7A50F468-D257-424D-8674-284EC5B6C64E}" destId="{76585A08-88D0-4637-B9CC-09FF87904C8E}" srcOrd="0" destOrd="0" presId="urn:microsoft.com/office/officeart/2005/8/layout/hList1"/>
    <dgm:cxn modelId="{F7B49C78-B7A6-4515-9B25-E0E0B803C5CC}" type="presParOf" srcId="{7A50F468-D257-424D-8674-284EC5B6C64E}" destId="{75CDA690-6FBD-4179-A6D9-8EA28F7E636A}" srcOrd="1" destOrd="0" presId="urn:microsoft.com/office/officeart/2005/8/layout/hList1"/>
    <dgm:cxn modelId="{C226F03D-527B-431B-B875-04BAF4399A4A}" type="presParOf" srcId="{7C6EDFAC-1D81-49F5-B617-B5A6185E1D39}" destId="{9D4F7E79-5BAC-4849-A8BD-2120E1553CF4}" srcOrd="1" destOrd="0" presId="urn:microsoft.com/office/officeart/2005/8/layout/hList1"/>
    <dgm:cxn modelId="{A47A588A-5690-4EF4-8ADE-692DF1AD4589}" type="presParOf" srcId="{7C6EDFAC-1D81-49F5-B617-B5A6185E1D39}" destId="{15840E89-07E6-4D7D-91A7-0B12CC51EA17}" srcOrd="2" destOrd="0" presId="urn:microsoft.com/office/officeart/2005/8/layout/hList1"/>
    <dgm:cxn modelId="{193CF1F6-E3D5-4336-87C4-2C9E9059CC75}" type="presParOf" srcId="{15840E89-07E6-4D7D-91A7-0B12CC51EA17}" destId="{374E6832-97BF-4BAD-BA7B-0FF560C17731}" srcOrd="0" destOrd="0" presId="urn:microsoft.com/office/officeart/2005/8/layout/hList1"/>
    <dgm:cxn modelId="{97493A4D-A9EB-4F7C-8ABA-307AC31CFA35}" type="presParOf" srcId="{15840E89-07E6-4D7D-91A7-0B12CC51EA17}" destId="{40617658-8119-4722-AF8B-0D5EF4F58A6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55309D-FD39-47AD-B903-D0FD8B531FFF}">
      <dsp:nvSpPr>
        <dsp:cNvPr id="0" name=""/>
        <dsp:cNvSpPr/>
      </dsp:nvSpPr>
      <dsp:spPr>
        <a:xfrm>
          <a:off x="0" y="2083473"/>
          <a:ext cx="2846822" cy="17080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цифрова</a:t>
          </a:r>
          <a:endParaRPr lang="ru-RU" sz="2900" kern="1200" dirty="0"/>
        </a:p>
      </dsp:txBody>
      <dsp:txXfrm>
        <a:off x="0" y="2083473"/>
        <a:ext cx="2846822" cy="1708093"/>
      </dsp:txXfrm>
    </dsp:sp>
    <dsp:sp modelId="{3F919854-C09B-4BA1-8F27-137F1995B1FB}">
      <dsp:nvSpPr>
        <dsp:cNvPr id="0" name=""/>
        <dsp:cNvSpPr/>
      </dsp:nvSpPr>
      <dsp:spPr>
        <a:xfrm>
          <a:off x="2571776" y="0"/>
          <a:ext cx="2846822" cy="17080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ТИПИ ЖУРНАЛІСТИКИ</a:t>
          </a:r>
          <a:endParaRPr lang="ru-RU" sz="2900" kern="1200" dirty="0"/>
        </a:p>
      </dsp:txBody>
      <dsp:txXfrm>
        <a:off x="2571776" y="0"/>
        <a:ext cx="2846822" cy="1708093"/>
      </dsp:txXfrm>
    </dsp:sp>
    <dsp:sp modelId="{0B9F36C7-E5DE-473A-8275-50A3C46ED95D}">
      <dsp:nvSpPr>
        <dsp:cNvPr id="0" name=""/>
        <dsp:cNvSpPr/>
      </dsp:nvSpPr>
      <dsp:spPr>
        <a:xfrm>
          <a:off x="785822" y="3989465"/>
          <a:ext cx="2846822" cy="17080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паперова</a:t>
          </a:r>
          <a:endParaRPr lang="ru-RU" sz="2900" kern="1200" dirty="0"/>
        </a:p>
      </dsp:txBody>
      <dsp:txXfrm>
        <a:off x="785822" y="3989465"/>
        <a:ext cx="2846822" cy="1708093"/>
      </dsp:txXfrm>
    </dsp:sp>
    <dsp:sp modelId="{FA1A9367-66D2-4C76-8DDC-C1CCFC7FA1E9}">
      <dsp:nvSpPr>
        <dsp:cNvPr id="0" name=""/>
        <dsp:cNvSpPr/>
      </dsp:nvSpPr>
      <dsp:spPr>
        <a:xfrm>
          <a:off x="5357847" y="1857385"/>
          <a:ext cx="2846822" cy="17080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зображальна</a:t>
          </a:r>
          <a:endParaRPr lang="ru-RU" sz="2900" kern="1200" dirty="0"/>
        </a:p>
      </dsp:txBody>
      <dsp:txXfrm>
        <a:off x="5357847" y="1857385"/>
        <a:ext cx="2846822" cy="1708093"/>
      </dsp:txXfrm>
    </dsp:sp>
    <dsp:sp modelId="{4E8CF9D9-4BDC-404F-8B8E-5B47DA3D0919}">
      <dsp:nvSpPr>
        <dsp:cNvPr id="0" name=""/>
        <dsp:cNvSpPr/>
      </dsp:nvSpPr>
      <dsp:spPr>
        <a:xfrm>
          <a:off x="4429157" y="3989465"/>
          <a:ext cx="2846822" cy="17080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звукова</a:t>
          </a:r>
          <a:endParaRPr lang="ru-RU" sz="2900" kern="1200" dirty="0"/>
        </a:p>
      </dsp:txBody>
      <dsp:txXfrm>
        <a:off x="4429157" y="3989465"/>
        <a:ext cx="2846822" cy="17080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D79E2C-7EAD-4E12-983B-5DF08D417342}">
      <dsp:nvSpPr>
        <dsp:cNvPr id="0" name=""/>
        <dsp:cNvSpPr/>
      </dsp:nvSpPr>
      <dsp:spPr>
        <a:xfrm>
          <a:off x="3050759" y="3336546"/>
          <a:ext cx="2256726" cy="22567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Види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журналістики</a:t>
          </a:r>
          <a:r>
            <a:rPr lang="ru-RU" sz="2400" b="1" kern="1200" dirty="0" smtClean="0"/>
            <a:t>:</a:t>
          </a:r>
          <a:endParaRPr lang="ru-RU" sz="2400" kern="1200" dirty="0"/>
        </a:p>
      </dsp:txBody>
      <dsp:txXfrm>
        <a:off x="3050759" y="3336546"/>
        <a:ext cx="2256726" cy="2256726"/>
      </dsp:txXfrm>
    </dsp:sp>
    <dsp:sp modelId="{8263CD65-7A56-4E00-9B85-752A0EC20919}">
      <dsp:nvSpPr>
        <dsp:cNvPr id="0" name=""/>
        <dsp:cNvSpPr/>
      </dsp:nvSpPr>
      <dsp:spPr>
        <a:xfrm rot="11700000">
          <a:off x="1039748" y="3566356"/>
          <a:ext cx="1972187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BBCA5-B40B-4028-8F0F-E1B30E3E4F6C}">
      <dsp:nvSpPr>
        <dsp:cNvPr id="0" name=""/>
        <dsp:cNvSpPr/>
      </dsp:nvSpPr>
      <dsp:spPr>
        <a:xfrm>
          <a:off x="1403" y="2775163"/>
          <a:ext cx="2143890" cy="17151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радійна (канали, програми, передачі, інше)</a:t>
          </a:r>
          <a:endParaRPr lang="ru-RU" sz="1900" kern="1200"/>
        </a:p>
      </dsp:txBody>
      <dsp:txXfrm>
        <a:off x="1403" y="2775163"/>
        <a:ext cx="2143890" cy="1715112"/>
      </dsp:txXfrm>
    </dsp:sp>
    <dsp:sp modelId="{40D44DF8-D5B7-4824-BE90-549F855E61F5}">
      <dsp:nvSpPr>
        <dsp:cNvPr id="0" name=""/>
        <dsp:cNvSpPr/>
      </dsp:nvSpPr>
      <dsp:spPr>
        <a:xfrm rot="14700000">
          <a:off x="2250911" y="2122948"/>
          <a:ext cx="1972187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6D72E8-1FBF-4A9D-8570-9AEDCA1824FB}">
      <dsp:nvSpPr>
        <dsp:cNvPr id="0" name=""/>
        <dsp:cNvSpPr/>
      </dsp:nvSpPr>
      <dsp:spPr>
        <a:xfrm>
          <a:off x="1748319" y="693271"/>
          <a:ext cx="2143890" cy="1715112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телевізійна (канали, програми, передачі, фільми, інше)</a:t>
          </a:r>
          <a:endParaRPr lang="ru-RU" sz="1900" kern="1200"/>
        </a:p>
      </dsp:txBody>
      <dsp:txXfrm>
        <a:off x="1748319" y="693271"/>
        <a:ext cx="2143890" cy="1715112"/>
      </dsp:txXfrm>
    </dsp:sp>
    <dsp:sp modelId="{9E26BAE1-FE10-4389-B3DD-7971041CBA21}">
      <dsp:nvSpPr>
        <dsp:cNvPr id="0" name=""/>
        <dsp:cNvSpPr/>
      </dsp:nvSpPr>
      <dsp:spPr>
        <a:xfrm rot="17700000">
          <a:off x="4135146" y="2122948"/>
          <a:ext cx="1972187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457AF5-0BED-4430-939D-43E8D17A466B}">
      <dsp:nvSpPr>
        <dsp:cNvPr id="0" name=""/>
        <dsp:cNvSpPr/>
      </dsp:nvSpPr>
      <dsp:spPr>
        <a:xfrm>
          <a:off x="4466036" y="693271"/>
          <a:ext cx="2143890" cy="1715112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пресова (газетно-журнальна) (газети, журнали, бюлетені, альманахи)</a:t>
          </a:r>
          <a:endParaRPr lang="ru-RU" sz="1900" kern="1200"/>
        </a:p>
      </dsp:txBody>
      <dsp:txXfrm>
        <a:off x="4466036" y="693271"/>
        <a:ext cx="2143890" cy="1715112"/>
      </dsp:txXfrm>
    </dsp:sp>
    <dsp:sp modelId="{092DDEDE-75E5-45A2-8933-D4559666960E}">
      <dsp:nvSpPr>
        <dsp:cNvPr id="0" name=""/>
        <dsp:cNvSpPr/>
      </dsp:nvSpPr>
      <dsp:spPr>
        <a:xfrm rot="20700000">
          <a:off x="5346310" y="3566356"/>
          <a:ext cx="1972187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7296E4-03B5-40B0-B9E1-23EFF2B28275}">
      <dsp:nvSpPr>
        <dsp:cNvPr id="0" name=""/>
        <dsp:cNvSpPr/>
      </dsp:nvSpPr>
      <dsp:spPr>
        <a:xfrm>
          <a:off x="6212951" y="2775163"/>
          <a:ext cx="2143890" cy="171511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інтернетна (інтернет-видання, інтернет-версія видання, сайт-видання, інше)</a:t>
          </a:r>
          <a:endParaRPr lang="ru-RU" sz="1900" kern="1200"/>
        </a:p>
      </dsp:txBody>
      <dsp:txXfrm>
        <a:off x="6212951" y="2775163"/>
        <a:ext cx="2143890" cy="17151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585A08-88D0-4637-B9CC-09FF87904C8E}">
      <dsp:nvSpPr>
        <dsp:cNvPr id="0" name=""/>
        <dsp:cNvSpPr/>
      </dsp:nvSpPr>
      <dsp:spPr>
        <a:xfrm>
          <a:off x="142890" y="0"/>
          <a:ext cx="3617332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Переваги</a:t>
          </a:r>
          <a:endParaRPr lang="ru-RU" sz="1600" kern="1200" dirty="0"/>
        </a:p>
      </dsp:txBody>
      <dsp:txXfrm>
        <a:off x="142890" y="0"/>
        <a:ext cx="3617332" cy="460800"/>
      </dsp:txXfrm>
    </dsp:sp>
    <dsp:sp modelId="{75CDA690-6FBD-4179-A6D9-8EA28F7E636A}">
      <dsp:nvSpPr>
        <dsp:cNvPr id="0" name=""/>
        <dsp:cNvSpPr/>
      </dsp:nvSpPr>
      <dsp:spPr>
        <a:xfrm>
          <a:off x="0" y="513093"/>
          <a:ext cx="3998053" cy="457196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 smtClean="0"/>
            <a:t>можливість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самореалізуватися</a:t>
          </a:r>
          <a:r>
            <a:rPr lang="ru-RU" sz="1600" b="0" i="0" kern="1200" dirty="0" smtClean="0"/>
            <a:t>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 smtClean="0"/>
            <a:t>мати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творчу</a:t>
          </a:r>
          <a:r>
            <a:rPr lang="ru-RU" sz="1600" b="0" i="0" kern="1200" dirty="0" smtClean="0"/>
            <a:t> характером роботу;</a:t>
          </a:r>
          <a:endParaRPr lang="ru-R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smtClean="0"/>
            <a:t>доносити до людей правду, примножувати в світі добро, боротися за справедливість;</a:t>
          </a:r>
          <a:endParaRPr lang="ru-RU" sz="1600" b="0" i="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smtClean="0"/>
            <a:t>впливати на формування суспільної свідомості, громадської думки;</a:t>
          </a:r>
          <a:endParaRPr lang="ru-RU" sz="1600" b="0" i="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smtClean="0"/>
            <a:t>спілкуватися з видатними людьми, прожити цікаве життя;</a:t>
          </a:r>
          <a:endParaRPr lang="ru-RU" sz="1600" b="0" i="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першим </a:t>
          </a:r>
          <a:r>
            <a:rPr lang="ru-RU" sz="1600" b="0" i="0" kern="1200" dirty="0" err="1" smtClean="0"/>
            <a:t>опинятися</a:t>
          </a:r>
          <a:r>
            <a:rPr lang="ru-RU" sz="1600" b="0" i="0" kern="1200" dirty="0" smtClean="0"/>
            <a:t> в </a:t>
          </a:r>
          <a:r>
            <a:rPr lang="ru-RU" sz="1600" b="0" i="0" kern="1200" dirty="0" err="1" smtClean="0"/>
            <a:t>гущині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подій</a:t>
          </a:r>
          <a:r>
            <a:rPr lang="ru-RU" sz="1600" b="0" i="0" kern="1200" dirty="0" smtClean="0"/>
            <a:t>, </a:t>
          </a:r>
          <a:r>
            <a:rPr lang="ru-RU" sz="1600" b="0" i="0" kern="1200" dirty="0" err="1" smtClean="0"/>
            <a:t>осягати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глибинний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зміст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явищ</a:t>
          </a:r>
          <a:r>
            <a:rPr lang="ru-RU" sz="1600" b="0" i="0" kern="1200" dirty="0" smtClean="0"/>
            <a:t>, причини </a:t>
          </a:r>
          <a:r>
            <a:rPr lang="ru-RU" sz="1600" b="0" i="0" kern="1200" dirty="0" err="1" smtClean="0"/>
            <a:t>і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наслідки</a:t>
          </a:r>
          <a:r>
            <a:rPr lang="ru-RU" sz="1600" b="0" i="0" kern="1200" dirty="0" smtClean="0"/>
            <a:t>, </a:t>
          </a:r>
          <a:r>
            <a:rPr lang="ru-RU" sz="1600" b="0" i="0" kern="1200" dirty="0" err="1" smtClean="0"/>
            <a:t>витлумачувати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їх</a:t>
          </a:r>
          <a:r>
            <a:rPr lang="ru-RU" sz="1600" b="0" i="0" kern="1200" dirty="0" smtClean="0"/>
            <a:t> для </a:t>
          </a:r>
          <a:r>
            <a:rPr lang="ru-RU" sz="1600" b="0" i="0" kern="1200" dirty="0" err="1" smtClean="0"/>
            <a:t>загалу</a:t>
          </a:r>
          <a:r>
            <a:rPr lang="ru-RU" sz="1600" b="0" i="0" kern="1200" dirty="0" smtClean="0"/>
            <a:t>;</a:t>
          </a:r>
          <a:endParaRPr lang="ru-R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стати </a:t>
          </a:r>
          <a:r>
            <a:rPr lang="ru-RU" sz="1600" b="0" i="0" kern="1200" dirty="0" err="1" smtClean="0"/>
            <a:t>знаменитим</a:t>
          </a:r>
          <a:r>
            <a:rPr lang="ru-RU" sz="1600" b="0" i="0" kern="1200" dirty="0" smtClean="0"/>
            <a:t>, </a:t>
          </a:r>
          <a:r>
            <a:rPr lang="ru-RU" sz="1600" b="0" i="0" kern="1200" dirty="0" err="1" smtClean="0"/>
            <a:t>мати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гарні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заробітки</a:t>
          </a:r>
          <a:r>
            <a:rPr lang="ru-RU" sz="1600" b="0" i="0" kern="1200" dirty="0" smtClean="0"/>
            <a:t>, </a:t>
          </a:r>
          <a:r>
            <a:rPr lang="ru-RU" sz="1600" b="0" i="0" kern="1200" dirty="0" err="1" smtClean="0"/>
            <a:t>посідати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престижне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місце</a:t>
          </a:r>
          <a:r>
            <a:rPr lang="ru-RU" sz="1600" b="0" i="0" kern="1200" dirty="0" smtClean="0"/>
            <a:t> в </a:t>
          </a:r>
          <a:r>
            <a:rPr lang="ru-RU" sz="1600" b="0" i="0" kern="1200" dirty="0" err="1" smtClean="0"/>
            <a:t>структурі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суспільства</a:t>
          </a:r>
          <a:r>
            <a:rPr lang="ru-RU" sz="1600" b="0" i="0" kern="1200" dirty="0" smtClean="0"/>
            <a:t>.</a:t>
          </a:r>
          <a:endParaRPr lang="ru-RU" sz="1600" b="0" i="0" kern="1200" dirty="0"/>
        </a:p>
      </dsp:txBody>
      <dsp:txXfrm>
        <a:off x="0" y="513093"/>
        <a:ext cx="3998053" cy="4571964"/>
      </dsp:txXfrm>
    </dsp:sp>
    <dsp:sp modelId="{374E6832-97BF-4BAD-BA7B-0FF560C17731}">
      <dsp:nvSpPr>
        <dsp:cNvPr id="0" name=""/>
        <dsp:cNvSpPr/>
      </dsp:nvSpPr>
      <dsp:spPr>
        <a:xfrm>
          <a:off x="4572019" y="31758"/>
          <a:ext cx="3233022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Недоліки</a:t>
          </a:r>
          <a:endParaRPr lang="ru-RU" sz="1600" kern="1200" dirty="0"/>
        </a:p>
      </dsp:txBody>
      <dsp:txXfrm>
        <a:off x="4572019" y="31758"/>
        <a:ext cx="3233022" cy="460800"/>
      </dsp:txXfrm>
    </dsp:sp>
    <dsp:sp modelId="{40617658-8119-4722-AF8B-0D5EF4F58A6C}">
      <dsp:nvSpPr>
        <dsp:cNvPr id="0" name=""/>
        <dsp:cNvSpPr/>
      </dsp:nvSpPr>
      <dsp:spPr>
        <a:xfrm>
          <a:off x="4451443" y="566303"/>
          <a:ext cx="3477407" cy="44370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 smtClean="0"/>
            <a:t>стресовість</a:t>
          </a:r>
          <a:r>
            <a:rPr lang="ru-RU" sz="1600" b="0" i="0" kern="1200" dirty="0" smtClean="0"/>
            <a:t>,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smtClean="0"/>
            <a:t>потреба таланту,</a:t>
          </a:r>
          <a:endParaRPr lang="ru-RU" sz="1600" b="0" i="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smtClean="0"/>
            <a:t>необхідність безкінечного самовдосконалення,</a:t>
          </a:r>
          <a:endParaRPr lang="ru-RU" sz="1600" b="0" i="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smtClean="0"/>
            <a:t>моральна відповідальність за кожен журналістський твір,</a:t>
          </a:r>
          <a:endParaRPr lang="ru-RU" sz="1600" b="0" i="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smtClean="0"/>
            <a:t>мистецтво постійного спілкування,</a:t>
          </a:r>
          <a:endParaRPr lang="ru-RU" sz="1600" b="0" i="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 smtClean="0"/>
            <a:t>налаштованість</a:t>
          </a:r>
          <a:r>
            <a:rPr lang="ru-RU" sz="1600" b="0" i="0" kern="1200" dirty="0" smtClean="0"/>
            <a:t> на </a:t>
          </a:r>
          <a:r>
            <a:rPr lang="ru-RU" sz="1600" b="0" i="0" kern="1200" dirty="0" err="1" smtClean="0"/>
            <a:t>універсальність</a:t>
          </a:r>
          <a:r>
            <a:rPr lang="ru-RU" sz="1600" b="0" i="0" kern="1200" dirty="0" smtClean="0"/>
            <a:t>.</a:t>
          </a:r>
          <a:endParaRPr lang="ru-R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4451443" y="566303"/>
        <a:ext cx="3477407" cy="4437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90A-AD11-45DD-8795-BDE8D1F8C2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F53-683F-4477-BC68-882AD753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90A-AD11-45DD-8795-BDE8D1F8C2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F53-683F-4477-BC68-882AD753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90A-AD11-45DD-8795-BDE8D1F8C2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F53-683F-4477-BC68-882AD753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90A-AD11-45DD-8795-BDE8D1F8C2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F53-683F-4477-BC68-882AD753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90A-AD11-45DD-8795-BDE8D1F8C2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F53-683F-4477-BC68-882AD753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90A-AD11-45DD-8795-BDE8D1F8C2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F53-683F-4477-BC68-882AD753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90A-AD11-45DD-8795-BDE8D1F8C2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F53-683F-4477-BC68-882AD753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90A-AD11-45DD-8795-BDE8D1F8C2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F53-683F-4477-BC68-882AD753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90A-AD11-45DD-8795-BDE8D1F8C2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F53-683F-4477-BC68-882AD753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90A-AD11-45DD-8795-BDE8D1F8C2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F53-683F-4477-BC68-882AD753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90A-AD11-45DD-8795-BDE8D1F8C2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F53-683F-4477-BC68-882AD753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A90A-AD11-45DD-8795-BDE8D1F8C2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8F53-683F-4477-BC68-882AD753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Презентація на тему </a:t>
            </a:r>
            <a:r>
              <a:rPr lang="uk-UA" dirty="0" err="1" smtClean="0">
                <a:solidFill>
                  <a:schemeClr val="bg1"/>
                </a:solidFill>
              </a:rPr>
              <a:t>“Вибір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професії”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Учениці 11-А класу Кузьменко Надії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Відомі українські журналісти</a:t>
            </a:r>
            <a:endParaRPr lang="ru-RU" dirty="0"/>
          </a:p>
        </p:txBody>
      </p:sp>
      <p:pic>
        <p:nvPicPr>
          <p:cNvPr id="22530" name="Picture 2" descr="http://womanbook.com.ua/wp-content/gallery/marchenko/478324_q7lp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22"/>
            <a:ext cx="3857652" cy="5786478"/>
          </a:xfrm>
          <a:prstGeom prst="rect">
            <a:avLst/>
          </a:prstGeom>
          <a:noFill/>
        </p:spPr>
      </p:pic>
      <p:pic>
        <p:nvPicPr>
          <p:cNvPr id="4" name="Рисунок 3" descr="12317699740-autozoom-480x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071546"/>
            <a:ext cx="4214842" cy="2705675"/>
          </a:xfrm>
          <a:prstGeom prst="rect">
            <a:avLst/>
          </a:prstGeom>
        </p:spPr>
      </p:pic>
      <p:pic>
        <p:nvPicPr>
          <p:cNvPr id="5" name="Рисунок 4" descr="103896_7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929066"/>
            <a:ext cx="4695289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52"/>
          </a:xfrm>
        </p:spPr>
        <p:txBody>
          <a:bodyPr>
            <a:normAutofit fontScale="90000"/>
          </a:bodyPr>
          <a:lstStyle/>
          <a:p>
            <a:pPr fontAlgn="base"/>
            <a:r>
              <a:rPr lang="uk-UA" dirty="0" smtClean="0"/>
              <a:t>Зарплати журналіста в Росії </a:t>
            </a:r>
            <a:br>
              <a:rPr lang="uk-UA" dirty="0" smtClean="0"/>
            </a:br>
            <a:r>
              <a:rPr lang="ru-RU" dirty="0" smtClean="0"/>
              <a:t>(</a:t>
            </a:r>
            <a:r>
              <a:rPr lang="ru-RU" dirty="0"/>
              <a:t>по данным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u="sng" dirty="0" err="1">
                <a:solidFill>
                  <a:srgbClr val="FFFF00"/>
                </a:solidFill>
              </a:rPr>
              <a:t>www.rabota.ru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4282" y="192880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Calibri" pitchFamily="34" charset="0"/>
                <a:cs typeface="Times New Roman" pitchFamily="18" charset="0"/>
              </a:rPr>
              <a:t>Начальный уровень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T Sans Narrow"/>
                <a:ea typeface="Calibri" pitchFamily="34" charset="0"/>
                <a:cs typeface="Times New Roman" pitchFamily="18" charset="0"/>
              </a:rPr>
              <a:t>20 000 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Calibri" pitchFamily="34" charset="0"/>
                <a:cs typeface="Times New Roman" pitchFamily="18" charset="0"/>
              </a:rPr>
              <a:t>Редактор с опытом работы 3–5 лет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herit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Calibri" pitchFamily="34" charset="0"/>
                <a:cs typeface="Times New Roman" pitchFamily="18" charset="0"/>
              </a:rPr>
              <a:t>Главный редактор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T Sans Narrow"/>
                <a:ea typeface="Calibri" pitchFamily="34" charset="0"/>
                <a:cs typeface="Times New Roman" pitchFamily="18" charset="0"/>
              </a:rPr>
              <a:t>70-90 000 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428992" y="2000240"/>
            <a:ext cx="928694" cy="4286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286380" y="2714620"/>
            <a:ext cx="857256" cy="4286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2714620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PT Sans Narrow"/>
                <a:ea typeface="Calibri" pitchFamily="34" charset="0"/>
                <a:cs typeface="Times New Roman" pitchFamily="18" charset="0"/>
              </a:rPr>
              <a:t>40-70 000 р.</a:t>
            </a:r>
            <a:endParaRPr lang="ru-RU" sz="24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071802" y="3429000"/>
            <a:ext cx="857256" cy="4286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gifki-zhurnalist-petukh-zhivotnye-5791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1" y="3857628"/>
            <a:ext cx="400049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Переваги та недоліки журналістики як професії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642910" y="1682728"/>
          <a:ext cx="7929618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 анкетування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Найбільший результат:</a:t>
            </a:r>
          </a:p>
          <a:p>
            <a:r>
              <a:rPr lang="uk-UA" dirty="0" smtClean="0"/>
              <a:t>Музика-10 б</a:t>
            </a:r>
          </a:p>
          <a:p>
            <a:r>
              <a:rPr lang="uk-UA" dirty="0" smtClean="0"/>
              <a:t>Іноземні мови-10 б</a:t>
            </a:r>
          </a:p>
          <a:p>
            <a:r>
              <a:rPr lang="uk-UA" dirty="0" smtClean="0"/>
              <a:t>Сценічне мистецтво и </a:t>
            </a:r>
            <a:r>
              <a:rPr lang="uk-UA" dirty="0" err="1" smtClean="0"/>
              <a:t>летература-по</a:t>
            </a:r>
            <a:r>
              <a:rPr lang="uk-UA" dirty="0" smtClean="0"/>
              <a:t> 9 балів</a:t>
            </a:r>
          </a:p>
          <a:p>
            <a:r>
              <a:rPr lang="uk-UA" dirty="0" smtClean="0"/>
              <a:t>Журналістика-8 б</a:t>
            </a:r>
          </a:p>
          <a:p>
            <a:endParaRPr lang="uk-UA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Найнижчий результат:</a:t>
            </a:r>
          </a:p>
          <a:p>
            <a:r>
              <a:rPr lang="uk-UA" dirty="0" smtClean="0"/>
              <a:t>Математика : -11 б</a:t>
            </a:r>
          </a:p>
          <a:p>
            <a:r>
              <a:rPr lang="uk-UA" dirty="0" smtClean="0"/>
              <a:t>Будівництво: -9 б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5"/>
            <a:ext cx="3500462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Як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визначити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найбільш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популярні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професії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?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Чи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можна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покладатися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тільки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опис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професії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як на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відправний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пункт в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рішенні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йти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вчитися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по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цій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спеціальності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? Як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вибрати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професію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щоб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не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викинути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вітер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5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років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навчання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вузі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за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фахом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? 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www.dcz.gov.ua/ifr/img/publishing/?id=17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28604"/>
            <a:ext cx="5357818" cy="31432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571876"/>
            <a:ext cx="4857784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Такі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питання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ставить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собі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мало не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кожен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старшокласник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абітурієнт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Дійсно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вибір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професії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–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крок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відповідальний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Від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того,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ви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просто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переглянете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список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професій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ви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навряд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чи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зможете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уберегтися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від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неправильного </a:t>
            </a: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вибору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1028" name="Picture 4" descr="http://www.dcz.gov.ua/dnp/img/announcephoto?announceId=31346&amp;imageType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889" y="3571876"/>
            <a:ext cx="3942111" cy="3026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FRENZY.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14290"/>
            <a:ext cx="57150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000504"/>
            <a:ext cx="3095647" cy="2321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071546"/>
            <a:ext cx="2000264" cy="217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786182" y="3286124"/>
            <a:ext cx="5143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</a:rPr>
              <a:t>Журналі́стика</a:t>
            </a:r>
            <a:r>
              <a:rPr lang="vi-VN" sz="2400" dirty="0">
                <a:solidFill>
                  <a:schemeClr val="bg1"/>
                </a:solidFill>
              </a:rPr>
              <a:t> — це соціальний інститут, створений з метою забезпечення всебічного й об'єктивного інформування всіх суб'єктів суспільного життя про соціальну дійсність, що необхідне для оптимального функціонування всіх інших соціальних інститутів і суспільства в цілому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428604"/>
            <a:ext cx="85725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Журналістика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включає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Систему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творів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підготовлених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певних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жанрах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формах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розміщення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засобах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масової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Комунікаційний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інститут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суспільства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організаційно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складається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мережі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профільних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установ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Сукупність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творчих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професій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необхідних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збирання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відбору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опрацювання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творення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розповсюдження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соціальної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масовій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аудиторії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Спеціальні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носії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соціально-масової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телебачення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радіо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Інтернет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Picture 5" descr="http://cs538217.vk.me/u211900697/docs/1f1dd5365433/zhurnalist_4.jpg?extra=VOlciicxKH8Nf60egPqMRh9OrHqvirjuWE7cleaRLsqJKUU3OmdBN4yvVZZlH5q43v8OnlyiihDXiIJ_rgSxDMXCc4kv-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786190"/>
            <a:ext cx="3757607" cy="2898950"/>
          </a:xfrm>
          <a:prstGeom prst="rect">
            <a:avLst/>
          </a:prstGeom>
          <a:noFill/>
        </p:spPr>
      </p:pic>
      <p:pic>
        <p:nvPicPr>
          <p:cNvPr id="1031" name="Picture 7" descr="http://cs537307.vk.me/u211900697/docs/f41b48dde12b/zhurnalist_3.jpg?extra=hR4kYPCcjD_qvZicGf3-KWeE17UmyqacWZgnxMPi2fwI5LAL1folVotKarRl3m-c1f4wlt5ORM1xUGfi0KqAHa5bKQWVB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86256"/>
            <a:ext cx="3429024" cy="238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258204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928794" y="1571612"/>
            <a:ext cx="64294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929322" y="1500174"/>
            <a:ext cx="64294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57554" y="2786058"/>
            <a:ext cx="642942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786314" y="2786058"/>
            <a:ext cx="642942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35824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uk-UA" dirty="0" smtClean="0"/>
              <a:t>Вимоги до професії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1115077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едакційні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цінності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Бі-Бі-Сі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формулюються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таким чином: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правдивість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точність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безсторонність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багатоманітність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точок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зору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редакційна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чесність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незалежність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служіння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суспільним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інтересам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справедливість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недоторканність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приватного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запобігання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завдавання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шкоди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та образ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врівноваження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права на передачу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публікацію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суперечливої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відповідальністю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стосовно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захисту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вразливих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людей);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діти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специфічна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аудиторія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вимагає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власного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комплексного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підходу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підзвітність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(перед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аудиторією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Ispugalas_zhurnalis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500174"/>
            <a:ext cx="2500298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7015154" cy="785794"/>
          </a:xfrm>
        </p:spPr>
        <p:txBody>
          <a:bodyPr/>
          <a:lstStyle/>
          <a:p>
            <a:r>
              <a:rPr lang="uk-UA" dirty="0" smtClean="0"/>
              <a:t>Де вчитись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785794"/>
            <a:ext cx="6357950" cy="3785652"/>
          </a:xfrm>
          <a:prstGeom prst="rect">
            <a:avLst/>
          </a:prstGeom>
          <a:ln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ВНЗ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навчальний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процес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журналістів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багато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схожий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підготовкою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філологів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викладаються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специфічні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дисципліни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Україні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широко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відомий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Інститут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журналістики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Київського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національного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університету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імені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Тараса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Шевченка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Факультети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журналістики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Львівському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Харківському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Полтавському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Запорізькому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університетах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282" y="4714884"/>
            <a:ext cx="7929650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Московский государственный институт международных отношений МИД Российской Федерации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Факультет международной журналистики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Московский государственный университет имени М.В. Ломоносова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Факультет журналистики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Российская академия народного хозяйства и государственной службы при Президенте Российской Федерации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Факультет государственного управления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Национальный исследовательский университет «Высшая школа экономики»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gg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1142984"/>
            <a:ext cx="19050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Працевлаштування. Компанії мрії</a:t>
            </a:r>
            <a:endParaRPr lang="ru-RU" dirty="0"/>
          </a:p>
        </p:txBody>
      </p:sp>
      <p:pic>
        <p:nvPicPr>
          <p:cNvPr id="21507" name="Рисунок 2" descr="Первый кан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5" descr="РБ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786190"/>
            <a:ext cx="180144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mainstars.ru/img/g/4/29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4000528" cy="2401515"/>
          </a:xfrm>
          <a:prstGeom prst="rect">
            <a:avLst/>
          </a:prstGeom>
          <a:noFill/>
        </p:spPr>
      </p:pic>
      <p:pic>
        <p:nvPicPr>
          <p:cNvPr id="6148" name="Picture 4" descr="http://news.vashmagazin.ua/uploads/pub_136828051922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357298"/>
            <a:ext cx="2647149" cy="2071702"/>
          </a:xfrm>
          <a:prstGeom prst="rect">
            <a:avLst/>
          </a:prstGeom>
          <a:noFill/>
        </p:spPr>
      </p:pic>
      <p:pic>
        <p:nvPicPr>
          <p:cNvPr id="6150" name="Picture 6" descr="http://cs9950.vkontakte.ru/u2963651/109828221/x_7058b9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00504"/>
            <a:ext cx="3357586" cy="2551543"/>
          </a:xfrm>
          <a:prstGeom prst="rect">
            <a:avLst/>
          </a:prstGeom>
          <a:noFill/>
        </p:spPr>
      </p:pic>
      <p:pic>
        <p:nvPicPr>
          <p:cNvPr id="6152" name="Picture 8" descr="http://forum.incrediblecharts.com/messages/316907/3788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3100688"/>
            <a:ext cx="2743191" cy="3566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470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Презентація на тему “Вибір професії”</vt:lpstr>
      <vt:lpstr>Слайд 2</vt:lpstr>
      <vt:lpstr>Слайд 3</vt:lpstr>
      <vt:lpstr>Слайд 4</vt:lpstr>
      <vt:lpstr>Слайд 5</vt:lpstr>
      <vt:lpstr>Слайд 6</vt:lpstr>
      <vt:lpstr>Вимоги до професії</vt:lpstr>
      <vt:lpstr>Де вчитись</vt:lpstr>
      <vt:lpstr>Працевлаштування. Компанії мрії</vt:lpstr>
      <vt:lpstr>Відомі українські журналісти</vt:lpstr>
      <vt:lpstr>Зарплати журналіста в Росії  (по данным www.rabota.ru) </vt:lpstr>
      <vt:lpstr>Переваги та недоліки журналістики як професії</vt:lpstr>
      <vt:lpstr>Результати анкетування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“Вибір професії”</dc:title>
  <dc:creator>Admin</dc:creator>
  <cp:lastModifiedBy>Admin</cp:lastModifiedBy>
  <cp:revision>14</cp:revision>
  <dcterms:created xsi:type="dcterms:W3CDTF">2013-12-08T08:56:13Z</dcterms:created>
  <dcterms:modified xsi:type="dcterms:W3CDTF">2013-12-11T19:25:57Z</dcterms:modified>
</cp:coreProperties>
</file>