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6" r:id="rId4"/>
    <p:sldId id="265" r:id="rId5"/>
    <p:sldId id="264" r:id="rId6"/>
    <p:sldId id="263" r:id="rId7"/>
    <p:sldId id="272" r:id="rId8"/>
    <p:sldId id="262" r:id="rId9"/>
    <p:sldId id="270" r:id="rId10"/>
    <p:sldId id="269" r:id="rId11"/>
    <p:sldId id="268" r:id="rId12"/>
    <p:sldId id="271" r:id="rId13"/>
    <p:sldId id="273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6CE3-FBEC-4BC8-A73C-7B0DE171704E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93A0-314D-419B-8893-E878571AA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DECC-BCCA-433F-A48E-ADD3C6A479A9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23C2-6A13-4B8F-AB9E-423E7F2D9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F126-39F4-4BA8-AFE2-C99E79A9BD84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536B-BF27-4B95-9977-DCBDD4C2F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02B7-8E13-4998-9FDE-A964B65F5127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DE9F-B4AB-40B3-A90D-060646B7C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7BF1-D5FD-4282-A96C-128DEBBC2712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448B-63C2-4D2A-A335-B01D45202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64AF-93E2-438A-90FB-6AC12A858EAD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BA1A-4B02-49C2-B330-762B103BE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42DC-8FAC-4131-8352-2556CE8DC34D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5D29-945F-4334-93BD-BCFD13983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293E-DF4E-4664-BFAC-D53B93F0B23C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9F0E-F1D1-4172-A9C4-31E057FF8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6010-FCCA-4152-9B86-31EDB50B4BF1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7548-F252-4084-82FB-DC67C1010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DB37-3A19-40D7-B2F7-CD86EDB8AA3B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3ABE-17D3-4FCF-9064-A33A1C36E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6423-340B-4662-8747-EF1338731D01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6FC1-C51E-4690-9438-CF66ECA90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08420B-03DB-4CA1-B717-AEFFFD57AA0B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D970ED-028E-4AB1-9793-E28DFE3FA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97813" y="6642100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in\Desktop\&#1074;&#1077;&#1078;&#1072;%20&#1077;&#1081;&#1092;&#1077;&#1083;&#1077;&#1074;&#1072;\&#1084;&#1091;&#1079;&#1080;&#1082;&#1072;\piaf-padam-minus(muzofon.com)%20&#1076;&#1088;&#1091;&#1075;&#1077;_CUT_CUT_CUT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main\Desktop\&#1074;&#1077;&#1078;&#1072;%20&#1077;&#1081;&#1092;&#1077;&#1083;&#1077;&#1074;&#1072;\&#1084;&#1091;&#1079;&#1080;&#1082;&#1072;\Yann-Tiersen-La-Valse-D39Amelie-OST-Ameli-Val_s(muzofon.com).mp3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main\Desktop\&#1074;&#1077;&#1078;&#1072;%20&#1077;&#1081;&#1092;&#1077;&#1083;&#1077;&#1074;&#1072;\&#1084;&#1091;&#1079;&#1080;&#1082;&#1072;\Yann-Tiersen-La-Valse-D39Amelie-OST-Ameli-Val_s(muzofon.com).mp3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470025"/>
          </a:xfrm>
        </p:spPr>
        <p:txBody>
          <a:bodyPr/>
          <a:lstStyle/>
          <a:p>
            <a:r>
              <a:rPr lang="uk-UA" sz="7200" b="1" dirty="0" smtClean="0">
                <a:ln w="1905">
                  <a:solidFill>
                    <a:srgbClr val="0033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ЕЙФЕЛЕВА  ВЕЖА</a:t>
            </a:r>
            <a:endParaRPr lang="ru-RU" sz="7200" b="1" dirty="0">
              <a:ln w="1905">
                <a:solidFill>
                  <a:srgbClr val="0033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0px-Tour_eiffel_at_sunrise_from_the_trocad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8980">
            <a:off x="1181671" y="1538755"/>
            <a:ext cx="3059832" cy="5001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iffel_Tower_ligh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8966">
            <a:off x="4759244" y="1472902"/>
            <a:ext cx="3312368" cy="5054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af-padam-minus(muzofon.com) друге_CUT_CUT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8641"/>
            <a:ext cx="8712968" cy="2664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ресторани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95» (на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поверсі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95 м над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моря)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«Жуль Верн» (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респектабельний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заклад на другому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поверсі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цінами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окремим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ліфтом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605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8208912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38600" cy="6408712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Підсумковий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бюджет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7,8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франків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витрачених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окупилася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виставки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виставки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подивитися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залізну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даму»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відвідувачів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початковому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договорі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Ейфелем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йшлося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демонтаж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через 20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hdhndhudhdhudhdh_dhdhndhny-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404664"/>
            <a:ext cx="4032448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9"/>
            <a:ext cx="8568952" cy="4032448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інтелігенція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Парижа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обурена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зухвалим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проектом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Ейфеля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самого початку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посилала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мерії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Парижа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обурливі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Мопассан регулярно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обідав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ресторані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Одного разу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запитали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навіщо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вежа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до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усьому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величезному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видно».</a:t>
            </a:r>
          </a:p>
          <a:p>
            <a:endParaRPr lang="ru-RU" dirty="0"/>
          </a:p>
        </p:txBody>
      </p:sp>
      <p:pic>
        <p:nvPicPr>
          <p:cNvPr id="5" name="Рисунок 4" descr="4528_yejfeleva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924944"/>
            <a:ext cx="723629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Yann-Tiersen-La-Valse-D39Amelie-OST-Ameli-Val_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Цікаві факти про Ейфелеву Вежу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8568952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ясну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погоду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відкривається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околиць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радіусом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70 км.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пофарбувати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60 тонн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фарби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вітрах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вершина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башти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відхиляється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15 см.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рахувати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то до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347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сходинок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до другого – 674, а в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верхньої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маленької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платформи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1 710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сходинок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заснування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Ейфелеву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вежу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відвідали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eiffel-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717032"/>
            <a:ext cx="6192688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ile0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6149351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19672" y="3573016"/>
            <a:ext cx="6120680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ариж_зим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7783" cy="364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загруженное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43808" y="0"/>
            <a:ext cx="3456384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Eiffel_Tower_black_and_wh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8451" y="0"/>
            <a:ext cx="2615549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eiffel.air-nu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645024"/>
            <a:ext cx="3045718" cy="32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1223915801_2-paris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646884"/>
            <a:ext cx="3131840" cy="3211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DU6gsFAvnb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861048"/>
            <a:ext cx="2555776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dirty="0" smtClean="0">
                <a:ln>
                  <a:solidFill>
                    <a:srgbClr val="FF0000"/>
                  </a:solidFill>
                </a:ln>
                <a:solidFill>
                  <a:srgbClr val="66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Дякую за увагу !!! 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66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038600" cy="626469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Ейфелева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вежа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Паризької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виставки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1889 року, дата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збіглася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сторіччям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представлених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конкурс,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переміг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Густава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Ейфеля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покладена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спорудження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Ейфелевої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Paris_06_Eiffelturm_48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71174">
            <a:off x="4572000" y="404664"/>
            <a:ext cx="4032448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Yann-Tiersen-La-Valse-D39Amelie-OST-Ameli-Val_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32657"/>
            <a:ext cx="8424936" cy="2664295"/>
          </a:xfrm>
        </p:spPr>
        <p:txBody>
          <a:bodyPr/>
          <a:lstStyle/>
          <a:p>
            <a:pPr>
              <a:buNone/>
            </a:pP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Ейфелевої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розпочалося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1887 року, а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закінчилося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31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1889 року.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спорудження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зайняв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роки, 2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5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1542_pariz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750" y="1988839"/>
            <a:ext cx="8208714" cy="4680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038600" cy="6192688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новою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антеною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становить 324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метри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Зразу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щоглою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прапора становила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312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платформ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1-го поверху: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2-го поверху: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3-го поверху: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276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Eiffel_siz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76672"/>
            <a:ext cx="4320479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1926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Ейфелева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вежа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споруджена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пудлінгового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заліза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будівництві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Ейфелевої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використано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9 441 тонн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зварювального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заліза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Ейфелеву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вежу, треба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об’єднати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загальній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18 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038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зварювального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заліза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8640"/>
            <a:ext cx="403244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800px-France_Paris-Eiffel-Tower_2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136008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9"/>
            <a:ext cx="8568952" cy="12241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збереглось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ескізів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побудовии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йфелевої Вежі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7b788_d58daa57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888432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4320480" cy="25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414px-Maurice_koechlin_py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908720"/>
            <a:ext cx="3888432" cy="5688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Також збереглись фотографії з будівництва Вежі</a:t>
            </a:r>
            <a:endParaRPr lang="ru-RU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569_ris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194421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403860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eiffel_tower_construction-wallpaper-1366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33234"/>
            <a:ext cx="4067944" cy="3124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Tour_Eiffel_18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573016"/>
            <a:ext cx="2160240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Этапы строительства Эйфелевой башн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908720"/>
            <a:ext cx="4248472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3367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Вежа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неодноразово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змінювала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жовтого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червоно-коричневого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десятиліття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Ейфелева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вежа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незмінно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фарбується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так званий «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Коричневий-Ейфелевий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запатентований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близький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природного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відтінку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бронзи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iffel_Tower_oran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32656"/>
            <a:ext cx="4032448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9"/>
            <a:ext cx="8820472" cy="3240360"/>
          </a:xfrm>
        </p:spPr>
        <p:txBody>
          <a:bodyPr/>
          <a:lstStyle/>
          <a:p>
            <a:pPr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бічних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сторонах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Ейфелевої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платформи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зафіксовані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імена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72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видатних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французьких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(по 18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імен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стороні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5" name="Содержимое 4" descr="Eiffel_Tower_(72_names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7704856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474</Words>
  <Application>Microsoft Office PowerPoint</Application>
  <PresentationFormat>Экран (4:3)</PresentationFormat>
  <Paragraphs>26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ЕЙФЕЛЕВА  ВЕЖА</vt:lpstr>
      <vt:lpstr>Слайд 2</vt:lpstr>
      <vt:lpstr>Слайд 3</vt:lpstr>
      <vt:lpstr>Слайд 4</vt:lpstr>
      <vt:lpstr>Слайд 5</vt:lpstr>
      <vt:lpstr>Слайд 6</vt:lpstr>
      <vt:lpstr>Також збереглись фотографії з будівництва Вежі</vt:lpstr>
      <vt:lpstr>Слайд 8</vt:lpstr>
      <vt:lpstr>Слайд 9</vt:lpstr>
      <vt:lpstr>Слайд 10</vt:lpstr>
      <vt:lpstr>Слайд 11</vt:lpstr>
      <vt:lpstr>Слайд 12</vt:lpstr>
      <vt:lpstr>Цікаві факти про Ейфелеву Вежу </vt:lpstr>
      <vt:lpstr>Слайд 14</vt:lpstr>
      <vt:lpstr>Слайд 15</vt:lpstr>
      <vt:lpstr>Дякую за увагу !!!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main</cp:lastModifiedBy>
  <cp:revision>29</cp:revision>
  <dcterms:created xsi:type="dcterms:W3CDTF">2013-07-10T15:03:44Z</dcterms:created>
  <dcterms:modified xsi:type="dcterms:W3CDTF">2014-02-05T19:40:36Z</dcterms:modified>
</cp:coreProperties>
</file>