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3643314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>Рєпін</a:t>
            </a:r>
            <a:r>
              <a:rPr lang="en-US" i="1" dirty="0" smtClean="0"/>
              <a:t>,</a:t>
            </a:r>
            <a:r>
              <a:rPr lang="uk-UA" i="1" dirty="0" smtClean="0"/>
              <a:t> </a:t>
            </a:r>
            <a:r>
              <a:rPr lang="uk-UA" i="1" dirty="0" err="1" smtClean="0"/>
              <a:t>Васнецов</a:t>
            </a:r>
            <a:r>
              <a:rPr lang="uk-UA" i="1" dirty="0" smtClean="0"/>
              <a:t> </a:t>
            </a:r>
            <a:r>
              <a:rPr lang="uk-UA" i="1" dirty="0" smtClean="0"/>
              <a:t> </a:t>
            </a:r>
            <a:r>
              <a:rPr lang="en-US" i="1" dirty="0" smtClean="0"/>
              <a:t>, </a:t>
            </a:r>
            <a:r>
              <a:rPr lang="uk-UA" i="1" dirty="0" smtClean="0"/>
              <a:t>Суриков</a:t>
            </a:r>
            <a:r>
              <a:rPr lang="en-US" i="1" dirty="0" smtClean="0"/>
              <a:t> – </a:t>
            </a:r>
            <a:r>
              <a:rPr lang="uk-UA" i="1" dirty="0" smtClean="0"/>
              <a:t>історичний живопис</a:t>
            </a: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endParaRPr lang="uk-UA" i="1" dirty="0"/>
          </a:p>
        </p:txBody>
      </p:sp>
      <p:pic>
        <p:nvPicPr>
          <p:cNvPr id="27650" name="Picture 2" descr="http://2.bp.blogspot.com/-A-wOOdpLqOI/ThyzcrBRKqI/AAAAAAAACBY/Xs6d7IgetUE/s1600/a-self-portrait-of-ilya-repin-18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2873865" cy="3643338"/>
          </a:xfrm>
          <a:prstGeom prst="rect">
            <a:avLst/>
          </a:prstGeom>
          <a:noFill/>
        </p:spPr>
      </p:pic>
      <p:pic>
        <p:nvPicPr>
          <p:cNvPr id="27652" name="Picture 4" descr="Файл:Wiktor Michajlowitsch Wassnezow 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071678"/>
            <a:ext cx="2764138" cy="3500462"/>
          </a:xfrm>
          <a:prstGeom prst="rect">
            <a:avLst/>
          </a:prstGeom>
          <a:noFill/>
        </p:spPr>
      </p:pic>
      <p:pic>
        <p:nvPicPr>
          <p:cNvPr id="27654" name="Picture 6" descr="Файл:Surikov by Rep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285992"/>
            <a:ext cx="2712973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28698"/>
          </a:xfrm>
        </p:spPr>
        <p:txBody>
          <a:bodyPr>
            <a:normAutofit/>
          </a:bodyPr>
          <a:lstStyle/>
          <a:p>
            <a:r>
              <a:rPr lang="uk-UA" i="1" dirty="0" smtClean="0"/>
              <a:t>Суриков Василь Іванович</a:t>
            </a:r>
            <a:br>
              <a:rPr lang="uk-UA" i="1" dirty="0" smtClean="0"/>
            </a:br>
            <a:endParaRPr lang="uk-UA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Народився 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24 січня 1848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 в 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місті Красноярськ.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Походить з родини козаків Сибіру. Мати походила з старовинної родини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Торгошиних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відомої з кінця 17 століття. Молодий Василь згадував про власних предків, додаючи, що він козацького роду з 200 - річною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історіє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Провінційна освіта парубка виявилася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недостатньою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аби потрапити до Імператорської академії. Але наполегливий Суриков не відступився і пішов у малювальну школу Товариства заохочення художників. Він з успіхом закінчив малювальну школу Товариства за три місяці і таки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став студентом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 академії 28 серпня 1869 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року.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00174"/>
            <a:ext cx="4198810" cy="46434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1877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митець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остаточно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перебрався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Москву. Через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 у 1878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узяв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шлюб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Єлизаветою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Шаре,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внучкою декабриста П.Н.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Свистунова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майстра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прийшов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невеликий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дозволило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замовам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Суриков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вільним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митцем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добропорядно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відповідально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статус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вільного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художника.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5" name="Picture 2" descr="Файл:Wassilij Iwanowitsch Surikow 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57166"/>
            <a:ext cx="3800475" cy="570547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28698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Апостол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Павло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пояснює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догмати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віри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присутності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царя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Агріппи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сестри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Береники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проконсула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Феста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6386" name="Picture 2" descr="Файл:Paul and king Agrip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7620000" cy="466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Picture 2" descr="Файл:Vasily Surikov - Утро стрелецкой казни - Google Art Proje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241200" cy="4738691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28698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Ранок стрілецької страти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71508"/>
          </a:xfrm>
        </p:spPr>
        <p:txBody>
          <a:bodyPr>
            <a:normAutofit/>
          </a:bodyPr>
          <a:lstStyle/>
          <a:p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Мінусінськ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4338" name="Picture 2" descr="Файл:Minusin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567178" cy="4431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534400" cy="1071570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Рєпін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Ілля Юхимович</a:t>
            </a:r>
            <a:br>
              <a:rPr lang="uk-UA" i="1" dirty="0" smtClean="0">
                <a:latin typeface="Times New Roman" pitchFamily="18" charset="0"/>
                <a:cs typeface="Times New Roman" pitchFamily="18" charset="0"/>
              </a:rPr>
            </a:b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Народився у Чугуєві, Україна, походить з родини військового поселенця. Одним із його предків був український козак Ріпа. Хлопцем навчався у місцевій іконописній майстерні. У 20 років подався до столиці Російської імперії — Санкт-Петербургу.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 1863 року в Петербурзькій малювальній школі, у 1864-71 роках — у Петербурзькій Академії Мистецтв (учень І. М.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Крамського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), яку закінчив з золотою медаллю і відбув у студійну подорож до Італії та Франції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Грозний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16 листопада 1581 року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86380" y="1527048"/>
            <a:ext cx="3519292" cy="4572000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 1893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академік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професор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Петербурзької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(до 1907); член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товариства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Передвижників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1878 року)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мистецької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«Мир искусства»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1890 року). 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ініціативи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Великого князя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Сергія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Олександровича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Рєпін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прийняв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пропозицію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Імператорській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заради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реформування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закладу. 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майстерня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художника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найпопулярнішою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того часу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Файл:REPIN Ivan Terrible&amp;Iv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4572037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28698"/>
          </a:xfrm>
        </p:spPr>
        <p:txBody>
          <a:bodyPr>
            <a:normAutofit/>
          </a:bodyPr>
          <a:lstStyle/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Бурлаки на Волзі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4578" name="Picture 2" descr="Файл:Ilia Efimovich Repin (1844-1930) - Volga Boatmen (1870-187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620000" cy="4167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500042"/>
            <a:ext cx="8534400" cy="928694"/>
          </a:xfrm>
        </p:spPr>
        <p:txBody>
          <a:bodyPr>
            <a:normAutofit/>
          </a:bodyPr>
          <a:lstStyle/>
          <a:p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Запорожці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пишуть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листа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турецькому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султанові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Файл:Repin Cossac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7620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00136"/>
          </a:xfrm>
        </p:spPr>
        <p:txBody>
          <a:bodyPr>
            <a:normAutofit/>
          </a:bodyPr>
          <a:lstStyle/>
          <a:p>
            <a:r>
              <a:rPr lang="uk-UA" i="1" dirty="0" err="1" smtClean="0"/>
              <a:t>Васнецов</a:t>
            </a:r>
            <a:r>
              <a:rPr lang="uk-UA" i="1" dirty="0" smtClean="0"/>
              <a:t> Віктор Михайлович</a:t>
            </a:r>
            <a:br>
              <a:rPr lang="uk-UA" i="1" dirty="0" smtClean="0"/>
            </a:br>
            <a:endParaRPr lang="uk-UA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Народився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травня 1848 в чуваському селі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Лоп'ялі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(«Тихе село» в перекладі з чуваської)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Уржумськой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волості 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Вятскої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губернії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(нині 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—Кіровскої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області),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 сім'ї православного священика, що походив із стародавнього 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вятського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роду 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Васнецових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Себе художник вважав за скіфа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здобув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духовній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Вятській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семінарії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Вчився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живопису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Петербурзі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спершу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 І. М.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Крамського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в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Рисовальной школе общества поощрения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художеств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(1867–1868),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Художній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(1868–1875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 1893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Васнецов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дійсним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членом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художньої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571480"/>
            <a:ext cx="8534400" cy="500066"/>
          </a:xfrm>
        </p:spPr>
        <p:txBody>
          <a:bodyPr>
            <a:normAutofit/>
          </a:bodyPr>
          <a:lstStyle/>
          <a:p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Богатир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1506" name="Picture 2" descr="Файл:Die drei Bogaty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7620000" cy="504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побоїща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Ігоря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Святославича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половцями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482" name="Picture 2" descr="Файл:Igorsvy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7620000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28632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Ілля Муромець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9458" name="Picture 2" descr="Файл:Vastnetsov 19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00108"/>
            <a:ext cx="6772275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36</TotalTime>
  <Words>125</Words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                          Рєпін, Васнецов  , Суриков – історичний живопис   </vt:lpstr>
      <vt:lpstr>Рєпін Ілля Юхимович </vt:lpstr>
      <vt:lpstr>Іван Грозний і син його Іван 16 листопада 1581 року</vt:lpstr>
      <vt:lpstr>Бурлаки на Волзі</vt:lpstr>
      <vt:lpstr>Запорожці пишуть листа турецькому султанові </vt:lpstr>
      <vt:lpstr>Васнецов Віктор Михайлович </vt:lpstr>
      <vt:lpstr>Богатирі</vt:lpstr>
      <vt:lpstr>Після побоїща Ігоря Святославича з половцями</vt:lpstr>
      <vt:lpstr>Ілля Муромець</vt:lpstr>
      <vt:lpstr>Суриков Василь Іванович </vt:lpstr>
      <vt:lpstr>Слайд 11</vt:lpstr>
      <vt:lpstr>Апостол Павло пояснює догмати віри у присутності царя Агріппи, сестри його Береники і проконсула Феста</vt:lpstr>
      <vt:lpstr>Ранок стрілецької страти</vt:lpstr>
      <vt:lpstr>Мінусінськ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Рєпін, Суриков, Васнецов – історичний живопис</dc:title>
  <dc:creator>Ольга</dc:creator>
  <cp:lastModifiedBy>Ольга</cp:lastModifiedBy>
  <cp:revision>5</cp:revision>
  <dcterms:created xsi:type="dcterms:W3CDTF">2014-04-10T16:03:05Z</dcterms:created>
  <dcterms:modified xsi:type="dcterms:W3CDTF">2014-04-10T18:31:05Z</dcterms:modified>
</cp:coreProperties>
</file>