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2D426-1E3E-4BAB-B919-890DC49F6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7B7B-96C8-4E79-99AA-E0EF01C0E0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07557-D558-4A3E-9550-635D2E59B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F82A-612D-4AB1-A1D2-F1FA34FA0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28AC1-E4C9-4538-B388-78D408E49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DD71D-AAA4-4422-A925-3B712CB4B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F8AF9-68F5-4227-A7CF-923269E62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93FBF-EEAA-4FFE-BCE7-B8FDEA3A2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6AEF1-B81B-4EBC-9789-1ED7D1198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827E1-904E-4868-A5D9-B1BB0E5B76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BDBA-EF31-4A73-9860-198153AE56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8105E-19A9-45DC-9CD4-2EF54D83F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2766-7F43-4459-B895-5D6FD5741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93AB6-EF68-4935-8745-0E959F172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07645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7695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A3368-2774-458F-B63A-2079A008C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20B94-24E5-46C8-9815-E340C505F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F703-9FFE-4619-B177-A5588B27F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DA376-9A55-4F6B-AC31-D1BCB51CC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977B4-C146-4A8D-8CE0-1237F8CE7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425A4-FF38-4FC6-BFC8-3674F3A9F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131E6-91AE-4A62-9A91-8FC19570E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0F9C-BA5D-45EC-84FF-81884A049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86161-ED59-4196-9C64-4F9BBE2F2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930E1-A70C-4170-A43A-90DEF0F50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C5974-DD71-4605-A46C-76E01D72D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79C9E-EEFE-4E7B-A2AC-1BDF2D9FF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62454-3168-4FE5-B712-05262937C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7D1BF-5311-4B61-93FE-118FB60F9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D37F9-4EA2-4DC4-AA74-C1E5F8998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80FF6-A15F-4C83-8608-27BF6D781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3ECB-9B86-474C-8E03-67C33B727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2BB0A-DCD0-4876-B55E-E69725D698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3E6D7-2FBA-4A65-B9BB-7B290BD44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4A597-853E-4DB8-8CB9-8CEB90794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76E0F-2758-41FC-9044-945425567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DDF1-9D2A-474C-943A-AAC3E7CB7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EB03-EE05-4603-AACE-F40908F5C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98ADB-79CC-4F47-95EA-8800656AA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74CC-C623-44E4-BB9D-86F9B3AD9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DE80-236D-4EED-93D1-E33414CA6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5A6EE-3494-46D3-8F49-7548D48B7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EAA3C-B354-4275-AA55-7D8AC6AE2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109BD-580B-4F5A-A355-2D6DCCB45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DA8B6-A229-48E8-B2EB-7F9F98082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9E1F2-21E6-48B5-A396-EAF7FAC83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A2A1-364F-47BF-8F5F-51732D5814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7B70-3B11-4F1E-9710-30B7F27E6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19855-39E3-467C-A59A-BF08BF3CB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13F08-A711-4DBD-A2AA-C89308008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62C9-49F9-4F4C-AC05-C464D7518A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07645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7695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19ECA-90FD-4F19-971B-267A56EA4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66EA9-454C-4C21-A056-5B7FC6BFF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9973C-910F-4EDE-849B-7F795E4EB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1BB89-5871-4537-94E0-697E6FAA3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02A0E-A6EC-4611-8B84-392523F43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7DD37-5CB6-4F3B-A3ED-E971A54BD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6D74E-463B-40DC-87F0-9A77D19E6E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A0DFE-B0A0-458C-ADE4-8C68F99F7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305D3-B006-42A2-A9C4-16D595FEB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E77A0-2569-4FF1-A8BC-879451F58D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A2E69-89B3-46D9-96FD-4FC466036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C712-E698-49ED-B3B5-9876CA182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5F6A3-9ED0-4B2D-8F0E-A608A3035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C7054-7BD0-41CA-BD21-41B5F5AE2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FE848-64A6-4046-9B75-02DA00540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D410-39E7-4E51-B58C-1F486093C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BEF6E-5F25-4F59-8242-3B6A31C37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06DF-C678-42F6-89E7-EB7806E6D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B951B-2BFE-4CE4-A213-EA9524C5C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1D3CF-659C-41AC-9148-56DB9EC32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1AFC-3086-4534-838B-C0A553EF9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98376-9CF6-4E8F-8AF1-21D398094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9FD98-03E7-4FDA-9A58-84F393AE8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65553-7B8E-4F20-8688-C3DAA7B2A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AF50-FFBE-4637-B100-D3E1A41E3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931C0-2AA9-4A00-9792-84AE61F88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85EB0-60B2-4CF7-9D50-AFF209FEA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86795-5DFF-42C4-B6AC-A51993A9E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3B035-63B4-4942-A023-A0260C220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2D1A8-ED44-4D58-BDD7-0D4537734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A811C-C2F5-4977-A2F3-E27FEF930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BDA7-283C-4781-8AB9-487AFF325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59C38-7E59-485B-B75D-BB9E3E98CC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5899F-19ED-4BC7-A30C-29803D4DA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33726-BA9F-4551-98A0-27ACB3CC6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6B56D-F562-4C8C-8A3E-A89BC357D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07645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7695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F1295-D1A5-4D17-8CD4-D2657CCF8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32DEE-F7E6-407C-8B0D-52E700E80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34F91-715A-4E9C-8788-59C83DE28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8C79F-4EA6-4621-9D8D-ABFE7F280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E3B93-2AF2-485D-9ACA-40D2E47FA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7CE08-20CC-4723-8D39-BBADB7955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44260-5D0B-471E-9B7E-6ADB01F91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3C852-95DE-4A22-8B1B-EC725D9FF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CECAD-0E83-4820-826E-956C9DE41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5A492-A37D-41B6-B70B-771837539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CC605-8898-43F3-B901-6A27DCC31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B450-B6EB-49B6-866A-1D5B06CD0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C4D5-606D-4425-A372-44DCFA765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44074D-5142-4525-ADBA-1E4CD1D652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3E6EF0-34EF-4D24-81E0-1B90AC8B05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B29BE9-8ECB-499A-ABE4-234FE62A14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C7BFEA-DB80-4686-BDC0-9B67260CE45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A7724E-E4B1-4CCA-8F9D-ED29283627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4F36A4-50F5-4CFE-A3B0-E0EEDDD543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15A822-070F-449A-9E58-8C92FFE514D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52BBD5-8F2F-484C-B62E-9869D735F1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D16BA0-D8B3-4DC5-9600-14D2254A4A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uk-UA" sz="8800" b="1" dirty="0" smtClean="0"/>
              <a:t>Ілля </a:t>
            </a:r>
            <a:r>
              <a:rPr lang="uk-UA" sz="8800" b="1" dirty="0" err="1" smtClean="0"/>
              <a:t>Репін</a:t>
            </a:r>
            <a:endParaRPr lang="ru-RU" sz="8800" b="1" dirty="0"/>
          </a:p>
        </p:txBody>
      </p:sp>
      <p:pic>
        <p:nvPicPr>
          <p:cNvPr id="2054" name="Picture 6" descr="File:Ilya Efimovich Repin in the Photographers studio Rentz and Schr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85925"/>
            <a:ext cx="3571900" cy="4713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43578"/>
            <a:ext cx="9144000" cy="928694"/>
          </a:xfrm>
        </p:spPr>
        <p:txBody>
          <a:bodyPr/>
          <a:lstStyle/>
          <a:p>
            <a:pPr algn="ctr">
              <a:buNone/>
            </a:pPr>
            <a:r>
              <a:rPr lang="ru-RU" sz="3100" dirty="0" smtClean="0"/>
              <a:t>«</a:t>
            </a:r>
            <a:r>
              <a:rPr lang="ru-RU" sz="3100" dirty="0" err="1" smtClean="0"/>
              <a:t>Запорожці</a:t>
            </a:r>
            <a:r>
              <a:rPr lang="ru-RU" sz="3100" dirty="0" smtClean="0"/>
              <a:t> </a:t>
            </a:r>
            <a:r>
              <a:rPr lang="ru-RU" sz="3100" dirty="0" err="1" smtClean="0"/>
              <a:t>пишуть</a:t>
            </a:r>
            <a:r>
              <a:rPr lang="ru-RU" sz="3100" dirty="0" smtClean="0"/>
              <a:t> листа </a:t>
            </a:r>
            <a:r>
              <a:rPr lang="ru-RU" sz="3100" dirty="0" err="1" smtClean="0"/>
              <a:t>турецькому</a:t>
            </a:r>
            <a:r>
              <a:rPr lang="ru-RU" sz="3100" dirty="0" smtClean="0"/>
              <a:t> султану»</a:t>
            </a:r>
            <a:endParaRPr lang="ru-RU" sz="3100" dirty="0"/>
          </a:p>
        </p:txBody>
      </p:sp>
      <p:pic>
        <p:nvPicPr>
          <p:cNvPr id="125954" name="Picture 2" descr="http://upload.wikimedia.org/wikipedia/commons/thumb/7/73/Repin_Cossacks.jpg/800px-Repin_Cossa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786874" cy="51842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78581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«Бурлаки на </a:t>
            </a:r>
            <a:r>
              <a:rPr lang="ru-RU" sz="4000" dirty="0" err="1" smtClean="0"/>
              <a:t>Волзі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126978" name="Picture 2" descr="&amp;Fcy;&amp;acy;&amp;jcy;&amp;lcy;:Ilia Efimovich Repin (1844-1930) - Volga Boatmen (1870-187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4978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15"/>
            <a:ext cx="9144000" cy="1428760"/>
          </a:xfrm>
        </p:spPr>
        <p:txBody>
          <a:bodyPr/>
          <a:lstStyle/>
          <a:p>
            <a:r>
              <a:rPr lang="vi-VN" sz="2800" b="1" dirty="0" smtClean="0"/>
              <a:t>Ілля Юхимович Рєпін</a:t>
            </a:r>
            <a:r>
              <a:rPr lang="vi-VN" sz="2800" dirty="0" smtClean="0"/>
              <a:t> (24 липня </a:t>
            </a:r>
            <a:r>
              <a:rPr lang="uk-UA" sz="2800" dirty="0" smtClean="0"/>
              <a:t>- </a:t>
            </a:r>
            <a:r>
              <a:rPr lang="vi-VN" sz="2800" dirty="0" smtClean="0"/>
              <a:t>29 вересня 1930) — російський художник-реаліст українського походження.</a:t>
            </a:r>
            <a:endParaRPr lang="ru-RU" sz="2800" dirty="0"/>
          </a:p>
        </p:txBody>
      </p:sp>
      <p:pic>
        <p:nvPicPr>
          <p:cNvPr id="117762" name="Picture 2" descr="&amp;Fcy;&amp;acy;&amp;jcy;&amp;lcy;:REPIN portret REPIN.jpg"/>
          <p:cNvPicPr>
            <a:picLocks noChangeAspect="1" noChangeArrowheads="1"/>
          </p:cNvPicPr>
          <p:nvPr/>
        </p:nvPicPr>
        <p:blipFill>
          <a:blip r:embed="rId2"/>
          <a:srcRect r="16780"/>
          <a:stretch>
            <a:fillRect/>
          </a:stretch>
        </p:blipFill>
        <p:spPr bwMode="auto">
          <a:xfrm>
            <a:off x="5214942" y="1000108"/>
            <a:ext cx="3749333" cy="5705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428736"/>
            <a:ext cx="50006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Народився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Чугуєві</a:t>
            </a:r>
            <a:r>
              <a:rPr lang="ru-RU" sz="2400" dirty="0" smtClean="0"/>
              <a:t>, </a:t>
            </a:r>
            <a:r>
              <a:rPr lang="ru-RU" sz="2400" dirty="0" err="1" smtClean="0"/>
              <a:t>Україна</a:t>
            </a:r>
            <a:r>
              <a:rPr lang="ru-RU" sz="2400" dirty="0" smtClean="0"/>
              <a:t>, походить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поселенця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Хлопцем </a:t>
            </a:r>
            <a:r>
              <a:rPr lang="ru-RU" sz="2400" dirty="0" err="1" smtClean="0"/>
              <a:t>навчався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місцевій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іконописній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майстерні</a:t>
            </a:r>
            <a:r>
              <a:rPr lang="ru-RU" sz="2400" dirty="0" smtClean="0"/>
              <a:t>. У 20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подався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столиці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імперії</a:t>
            </a:r>
            <a:r>
              <a:rPr lang="ru-RU" sz="2400" dirty="0" smtClean="0"/>
              <a:t> — Санкт-Петербургу.</a:t>
            </a:r>
          </a:p>
          <a:p>
            <a:r>
              <a:rPr lang="ru-RU" sz="2400" dirty="0" smtClean="0"/>
              <a:t>З 1863 року в </a:t>
            </a:r>
            <a:r>
              <a:rPr lang="ru-RU" sz="2400" dirty="0" err="1" smtClean="0"/>
              <a:t>Петербурзькій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малювальній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школі</a:t>
            </a:r>
            <a:r>
              <a:rPr lang="ru-RU" sz="2400" dirty="0" smtClean="0"/>
              <a:t>, у 1864-71 роках — у </a:t>
            </a:r>
            <a:r>
              <a:rPr lang="ru-RU" sz="2400" dirty="0" err="1" smtClean="0"/>
              <a:t>Петербурзькій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</a:t>
            </a:r>
            <a:r>
              <a:rPr lang="ru-RU" sz="2400" dirty="0" smtClean="0"/>
              <a:t>, яку </a:t>
            </a:r>
            <a:r>
              <a:rPr lang="ru-RU" sz="2400" dirty="0" err="1" smtClean="0"/>
              <a:t>закінчив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золотою </a:t>
            </a:r>
            <a:r>
              <a:rPr lang="ru-RU" sz="2400" dirty="0" err="1" smtClean="0"/>
              <a:t>медаллю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</a:t>
            </a:r>
            <a:r>
              <a:rPr lang="ru-RU" sz="2400" dirty="0" smtClean="0"/>
              <a:t> у </a:t>
            </a:r>
            <a:r>
              <a:rPr lang="ru-RU" sz="2400" dirty="0" err="1" smtClean="0"/>
              <a:t>студійну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подорож</a:t>
            </a:r>
            <a:r>
              <a:rPr lang="ru-RU" sz="2400" dirty="0" smtClean="0"/>
              <a:t> до </a:t>
            </a:r>
            <a:r>
              <a:rPr lang="ru-RU" sz="2400" dirty="0" err="1" smtClean="0"/>
              <a:t>Італії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00768"/>
            <a:ext cx="9144000" cy="71438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Портрет матері                 Портрет батька</a:t>
            </a:r>
            <a:endParaRPr lang="ru-RU" dirty="0"/>
          </a:p>
        </p:txBody>
      </p:sp>
      <p:pic>
        <p:nvPicPr>
          <p:cNvPr id="118786" name="Picture 2" descr="File:Tatyana Stepanovna by Rep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524375" cy="5705476"/>
          </a:xfrm>
          <a:prstGeom prst="rect">
            <a:avLst/>
          </a:prstGeom>
          <a:noFill/>
        </p:spPr>
      </p:pic>
      <p:pic>
        <p:nvPicPr>
          <p:cNvPr id="118788" name="Picture 4" descr="File:Yefim Vasilyevich by Rep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2852"/>
            <a:ext cx="4191000" cy="57054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143636" cy="6572296"/>
          </a:xfrm>
        </p:spPr>
        <p:txBody>
          <a:bodyPr/>
          <a:lstStyle/>
          <a:p>
            <a:r>
              <a:rPr lang="uk-UA" sz="2300" dirty="0" smtClean="0"/>
              <a:t>Життя і творчість Іллі Юхимовича тісно були пов'язані з Україною . Художник знав українську мову та історію українського народу. </a:t>
            </a:r>
          </a:p>
          <a:p>
            <a:r>
              <a:rPr lang="uk-UA" sz="2300" dirty="0" smtClean="0"/>
              <a:t>Він був членом журі комісії зі спорудження пам'ятника Т. Шевченку. Незадоволений рішенням комісії , вийшов з її складу , як і деякі українські художники. Ілля Юхимович особисто зробив кілька чернеток проекту пам'ятника , оскільки високо цінував особистість Шевченка , називаючи його « апостолом свободи». </a:t>
            </a:r>
          </a:p>
          <a:p>
            <a:r>
              <a:rPr lang="uk-UA" sz="2300" dirty="0" smtClean="0"/>
              <a:t>Для цього Рєпін написав аквареллю «Прометея» з поеми Шевченка «Кавказ». Також він став членом - засновником Товариства з охорони пам'яток Т. Шевченка , статут якого не був затверджений урядом</a:t>
            </a:r>
            <a:r>
              <a:rPr lang="uk-UA" sz="2400" dirty="0" smtClean="0"/>
              <a:t>. </a:t>
            </a:r>
            <a:r>
              <a:rPr lang="uk-UA" sz="1600" dirty="0" smtClean="0"/>
              <a:t/>
            </a:r>
            <a:br>
              <a:rPr lang="uk-UA" sz="1600" dirty="0" smtClean="0"/>
            </a:br>
            <a:endParaRPr lang="ru-RU" sz="1600" dirty="0"/>
          </a:p>
        </p:txBody>
      </p:sp>
      <p:pic>
        <p:nvPicPr>
          <p:cNvPr id="119810" name="Picture 2" descr="http://artinvestment.ru/content/download/news/20100312_g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42852"/>
            <a:ext cx="3286116" cy="655103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5016"/>
            <a:ext cx="9001156" cy="642942"/>
          </a:xfrm>
        </p:spPr>
        <p:txBody>
          <a:bodyPr/>
          <a:lstStyle/>
          <a:p>
            <a:r>
              <a:rPr lang="uk-UA" dirty="0" smtClean="0"/>
              <a:t>«Мужик з поганим          </a:t>
            </a:r>
            <a:r>
              <a:rPr lang="uk-UA" sz="2800" dirty="0" smtClean="0"/>
              <a:t>Портрет Володимира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              </a:t>
            </a:r>
            <a:r>
              <a:rPr lang="uk-UA" dirty="0" smtClean="0"/>
              <a:t>оком»</a:t>
            </a:r>
            <a:r>
              <a:rPr lang="uk-UA" dirty="0" smtClean="0"/>
              <a:t>                      </a:t>
            </a:r>
            <a:r>
              <a:rPr lang="uk-UA" sz="2800" dirty="0" smtClean="0"/>
              <a:t>Васильовича </a:t>
            </a:r>
            <a:r>
              <a:rPr lang="uk-UA" sz="2800" dirty="0" err="1" smtClean="0"/>
              <a:t>Стасова</a:t>
            </a:r>
            <a:r>
              <a:rPr lang="uk-UA" sz="2800" dirty="0" smtClean="0"/>
              <a:t> </a:t>
            </a:r>
            <a:endParaRPr lang="ru-RU" dirty="0"/>
          </a:p>
        </p:txBody>
      </p:sp>
      <p:pic>
        <p:nvPicPr>
          <p:cNvPr id="120834" name="Picture 2" descr="File:Radov by Rep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48175" cy="5705476"/>
          </a:xfrm>
          <a:prstGeom prst="rect">
            <a:avLst/>
          </a:prstGeom>
          <a:noFill/>
        </p:spPr>
      </p:pic>
      <p:pic>
        <p:nvPicPr>
          <p:cNvPr id="120836" name="Picture 4" descr="File:Stasov by Repin 18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0"/>
            <a:ext cx="4638675" cy="57054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72206"/>
            <a:ext cx="9144000" cy="785794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                Портрет Єлизавети                                Портрет письменника</a:t>
            </a:r>
          </a:p>
          <a:p>
            <a:pPr>
              <a:buNone/>
            </a:pPr>
            <a:r>
              <a:rPr lang="uk-UA" sz="2000" dirty="0" smtClean="0"/>
              <a:t>                     </a:t>
            </a:r>
            <a:r>
              <a:rPr lang="uk-UA" sz="2000" dirty="0" smtClean="0"/>
              <a:t>Мамонтової</a:t>
            </a:r>
            <a:r>
              <a:rPr lang="uk-UA" sz="2000" dirty="0" smtClean="0"/>
              <a:t>                                  Івана Сергійовича Тургенєва  </a:t>
            </a:r>
            <a:endParaRPr lang="ru-RU" sz="2000" dirty="0"/>
          </a:p>
        </p:txBody>
      </p:sp>
      <p:pic>
        <p:nvPicPr>
          <p:cNvPr id="121858" name="Picture 2" descr="File:Repin Jelisaveta Mamontova 1874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4612801" cy="5929331"/>
          </a:xfrm>
          <a:prstGeom prst="rect">
            <a:avLst/>
          </a:prstGeom>
          <a:noFill/>
        </p:spPr>
      </p:pic>
      <p:pic>
        <p:nvPicPr>
          <p:cNvPr id="121860" name="Picture 4" descr="File:Turgenev by Rep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7944" y="-1"/>
            <a:ext cx="4526056" cy="592933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857256"/>
          </a:xfrm>
        </p:spPr>
        <p:txBody>
          <a:bodyPr/>
          <a:lstStyle/>
          <a:p>
            <a:pPr algn="ctr">
              <a:buNone/>
            </a:pPr>
            <a:r>
              <a:rPr lang="uk-UA" sz="4400" dirty="0" smtClean="0"/>
              <a:t>Паризьке кафе</a:t>
            </a:r>
            <a:endParaRPr lang="ru-RU" sz="4400" dirty="0"/>
          </a:p>
        </p:txBody>
      </p:sp>
      <p:pic>
        <p:nvPicPr>
          <p:cNvPr id="122882" name="Picture 2" descr="File:Parisian Cafe by Rep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3786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50006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Грозний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23906" name="Picture 2" descr="&amp;Fcy;&amp;acy;&amp;jcy;&amp;lcy;:REPIN Ivan Terrible&amp;Iv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808" cy="605972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00768"/>
            <a:ext cx="8229600" cy="668311"/>
          </a:xfrm>
        </p:spPr>
        <p:txBody>
          <a:bodyPr/>
          <a:lstStyle/>
          <a:p>
            <a:pPr algn="ctr">
              <a:buNone/>
            </a:pPr>
            <a:r>
              <a:rPr lang="uk-UA" sz="4000" dirty="0" err="1" smtClean="0"/>
              <a:t>“Українська</a:t>
            </a:r>
            <a:r>
              <a:rPr lang="uk-UA" sz="4000" dirty="0" smtClean="0"/>
              <a:t> </a:t>
            </a:r>
            <a:r>
              <a:rPr lang="uk-UA" sz="4000" dirty="0" err="1" smtClean="0"/>
              <a:t>хата”</a:t>
            </a:r>
            <a:endParaRPr lang="ru-RU" sz="4000" dirty="0"/>
          </a:p>
        </p:txBody>
      </p:sp>
      <p:pic>
        <p:nvPicPr>
          <p:cNvPr id="124930" name="Picture 2" descr="&amp;Fcy;&amp;acy;&amp;jcy;&amp;lcy;:Khata by Rep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766095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098">
  <a:themeElements>
    <a:clrScheme name="">
      <a:dk1>
        <a:srgbClr val="C0C0C0"/>
      </a:dk1>
      <a:lt1>
        <a:srgbClr val="FFFFFF"/>
      </a:lt1>
      <a:dk2>
        <a:srgbClr val="0000CC"/>
      </a:dk2>
      <a:lt2>
        <a:srgbClr val="CCCCFF"/>
      </a:lt2>
      <a:accent1>
        <a:srgbClr val="D60093"/>
      </a:accent1>
      <a:accent2>
        <a:srgbClr val="9999FF"/>
      </a:accent2>
      <a:accent3>
        <a:srgbClr val="AA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45 ed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5 edg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CC"/>
      </a:lt1>
      <a:dk2>
        <a:srgbClr val="000099"/>
      </a:dk2>
      <a:lt2>
        <a:srgbClr val="C0C0C0"/>
      </a:lt2>
      <a:accent1>
        <a:srgbClr val="D60093"/>
      </a:accent1>
      <a:accent2>
        <a:srgbClr val="9999FF"/>
      </a:accent2>
      <a:accent3>
        <a:srgbClr val="AA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CC"/>
      </a:lt1>
      <a:dk2>
        <a:srgbClr val="000099"/>
      </a:dk2>
      <a:lt2>
        <a:srgbClr val="C0C0C0"/>
      </a:lt2>
      <a:accent1>
        <a:srgbClr val="D60093"/>
      </a:accent1>
      <a:accent2>
        <a:srgbClr val="9999FF"/>
      </a:accent2>
      <a:accent3>
        <a:srgbClr val="AA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098</Template>
  <TotalTime>43</TotalTime>
  <Words>203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098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Ілля Репін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Ілля Репін</dc:title>
  <dc:creator>Olya</dc:creator>
  <cp:lastModifiedBy>Olya</cp:lastModifiedBy>
  <cp:revision>5</cp:revision>
  <dcterms:created xsi:type="dcterms:W3CDTF">2013-11-27T14:57:09Z</dcterms:created>
  <dcterms:modified xsi:type="dcterms:W3CDTF">2013-11-27T15:41:00Z</dcterms:modified>
</cp:coreProperties>
</file>