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3" r:id="rId4"/>
    <p:sldId id="259" r:id="rId5"/>
    <p:sldId id="261" r:id="rId6"/>
    <p:sldId id="260" r:id="rId7"/>
    <p:sldId id="258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DC43B06-64B1-4F0D-88B7-0CB6692C94EE}">
          <p14:sldIdLst>
            <p14:sldId id="256"/>
          </p14:sldIdLst>
        </p14:section>
        <p14:section name="Раздел без заголовка" id="{8B931CBA-C566-44B7-A194-1E73820246F1}">
          <p14:sldIdLst>
            <p14:sldId id="257"/>
            <p14:sldId id="263"/>
            <p14:sldId id="259"/>
            <p14:sldId id="261"/>
            <p14:sldId id="260"/>
            <p14:sldId id="258"/>
            <p14:sldId id="262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713" autoAdjust="0"/>
    <p:restoredTop sz="94660"/>
  </p:normalViewPr>
  <p:slideViewPr>
    <p:cSldViewPr>
      <p:cViewPr varScale="1">
        <p:scale>
          <a:sx n="87" d="100"/>
          <a:sy n="87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італійський філософ і поет, засновник сучасної філософії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8305800" cy="1981200"/>
          </a:xfrm>
        </p:spPr>
        <p:txBody>
          <a:bodyPr/>
          <a:lstStyle/>
          <a:p>
            <a:r>
              <a:rPr lang="uk-UA" dirty="0"/>
              <a:t>Джордано Бруно</a:t>
            </a:r>
          </a:p>
        </p:txBody>
      </p:sp>
    </p:spTree>
    <p:extLst>
      <p:ext uri="{BB962C8B-B14F-4D97-AF65-F5344CB8AC3E}">
        <p14:creationId xmlns:p14="http://schemas.microsoft.com/office/powerpoint/2010/main" val="27730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0" y="1484784"/>
            <a:ext cx="4104456" cy="5373216"/>
          </a:xfrm>
        </p:spPr>
        <p:txBody>
          <a:bodyPr>
            <a:normAutofit/>
          </a:bodyPr>
          <a:lstStyle/>
          <a:p>
            <a:r>
              <a:rPr lang="uk-UA" dirty="0" smtClean="0"/>
              <a:t>Джордано </a:t>
            </a:r>
            <a:r>
              <a:rPr lang="uk-UA" dirty="0"/>
              <a:t>Бруно народився в 1548 році в невеликому містечку біля Неаполя. Освіту він здобув у монастирській школі. У 1565 році Бруно став членом Домініканського ордену, а через 5 років прийняв сан священика</a:t>
            </a:r>
            <a:r>
              <a:rPr lang="uk-UA" dirty="0" smtClean="0"/>
              <a:t>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4536504" cy="608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3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У 1576 році Джордано звинуватили в єресі, тому він втік за межі Італії, постійно переїжджав з одного міста в інше. В цей період він працював над своїми науковими працями і паралельно читав лекції в різних навчальних </a:t>
            </a:r>
            <a:r>
              <a:rPr lang="uk-UA" dirty="0" smtClean="0"/>
              <a:t>закладах.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8196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Уявлення </a:t>
            </a:r>
            <a:r>
              <a:rPr lang="uk-UA" dirty="0"/>
              <a:t>про Бога можна скласти вивчаючи </a:t>
            </a:r>
            <a:r>
              <a:rPr lang="uk-UA" dirty="0" smtClean="0"/>
              <a:t>Природу. </a:t>
            </a:r>
            <a:r>
              <a:rPr lang="uk-UA" dirty="0"/>
              <a:t>Він знаходиться в усьому, що сприймається нами, і в усьому, що лежить за межею нашого сприйняття. Таким чином, об'єктом філософії </a:t>
            </a:r>
            <a:r>
              <a:rPr lang="uk-UA" dirty="0" smtClean="0"/>
              <a:t>в  </a:t>
            </a:r>
            <a:r>
              <a:rPr lang="uk-UA" dirty="0"/>
              <a:t>творах, стає споглядання єдності природи.</a:t>
            </a:r>
          </a:p>
          <a:p>
            <a:r>
              <a:rPr lang="uk-UA" dirty="0" smtClean="0"/>
              <a:t> </a:t>
            </a:r>
            <a:r>
              <a:rPr lang="uk-UA" dirty="0"/>
              <a:t>Сповнений надією на майбутнє, він бачив попереду можливість появи певної філософської релігії, яка б замінила усі культи і об'єднала людство.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Уявлення про Бога</a:t>
            </a:r>
          </a:p>
        </p:txBody>
      </p:sp>
    </p:spTree>
    <p:extLst>
      <p:ext uri="{BB962C8B-B14F-4D97-AF65-F5344CB8AC3E}">
        <p14:creationId xmlns:p14="http://schemas.microsoft.com/office/powerpoint/2010/main" val="13779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Бруно цікавився філософією </a:t>
            </a:r>
            <a:r>
              <a:rPr lang="uk-UA" dirty="0" smtClean="0"/>
              <a:t>і був </a:t>
            </a:r>
            <a:r>
              <a:rPr lang="uk-UA" dirty="0"/>
              <a:t>знавцем астрономії </a:t>
            </a:r>
            <a:r>
              <a:rPr lang="uk-UA" dirty="0" smtClean="0"/>
              <a:t>. </a:t>
            </a:r>
            <a:r>
              <a:rPr lang="uk-UA" dirty="0"/>
              <a:t>Він написав ряд книг </a:t>
            </a:r>
            <a:r>
              <a:rPr lang="uk-UA" dirty="0" smtClean="0"/>
              <a:t>. </a:t>
            </a:r>
            <a:r>
              <a:rPr lang="uk-UA" dirty="0"/>
              <a:t>У своїх творах Бруно звертався до імені Гермеса </a:t>
            </a:r>
            <a:r>
              <a:rPr lang="uk-UA" dirty="0" err="1"/>
              <a:t>Трисмегіста</a:t>
            </a:r>
            <a:r>
              <a:rPr lang="uk-UA" dirty="0"/>
              <a:t>. Великий вплив на Бруно мали вчення Коперника </a:t>
            </a:r>
            <a:r>
              <a:rPr lang="uk-UA" dirty="0" smtClean="0"/>
              <a:t>.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Вплив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174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Бруно стверджував, що Всесвіт нескінчений і існує незліченна кількість світів.</a:t>
            </a:r>
          </a:p>
          <a:p>
            <a:r>
              <a:rPr lang="uk-UA" dirty="0" smtClean="0"/>
              <a:t>Про </a:t>
            </a:r>
            <a:r>
              <a:rPr lang="uk-UA" dirty="0"/>
              <a:t>нашу Сонячну систему він образно висловлюється як про маленький атом, що розвивається і пересувається серед нескінченної кількості йому подібних всередині великого живого організму — нашого Всесвіту, що не має ані початку, ані кінця. Наш Всесвіт складається не лише з клітин-галактик, але також із великої кількості паралельних світів, що постійно трансформуються; в них виявляється нескінченна кількість форм життя і принципів еволюції.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Уявлення про Всесвіт</a:t>
            </a:r>
          </a:p>
        </p:txBody>
      </p:sp>
    </p:spTree>
    <p:extLst>
      <p:ext uri="{BB962C8B-B14F-4D97-AF65-F5344CB8AC3E}">
        <p14:creationId xmlns:p14="http://schemas.microsoft.com/office/powerpoint/2010/main" val="170283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9288016" cy="5301208"/>
          </a:xfrm>
        </p:spPr>
        <p:txBody>
          <a:bodyPr>
            <a:normAutofit/>
          </a:bodyPr>
          <a:lstStyle/>
          <a:p>
            <a:r>
              <a:rPr lang="uk-UA" dirty="0"/>
              <a:t>У 1592 році Джордано Бруно запросили до Венеції. Але, </a:t>
            </a:r>
            <a:r>
              <a:rPr lang="uk-UA" dirty="0" smtClean="0"/>
              <a:t>зраджений, </a:t>
            </a:r>
            <a:r>
              <a:rPr lang="uk-UA" dirty="0"/>
              <a:t>Бруно був заарештований і переданий суду інквізиції. Завершували слідство у справі Бруно римські інквізитори. Вченого звинуватили у богохульстві та аморальній поведінці по відношенню до догматичної теології. Оскільки Джордано Бруно відмовився  </a:t>
            </a:r>
            <a:r>
              <a:rPr lang="uk-UA" dirty="0" err="1"/>
              <a:t>Казнь</a:t>
            </a:r>
            <a:r>
              <a:rPr lang="uk-UA" dirty="0"/>
              <a:t> Джордано Бруно визнавати свої ідеї помилковими, його засудили до смерті.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763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427984" y="548680"/>
            <a:ext cx="4334456" cy="6096000"/>
          </a:xfrm>
        </p:spPr>
        <p:txBody>
          <a:bodyPr>
            <a:normAutofit/>
          </a:bodyPr>
          <a:lstStyle/>
          <a:p>
            <a:r>
              <a:rPr lang="uk-UA" dirty="0"/>
              <a:t>17 лютого 1600 року Бруно прилюдно спалили на багатті на одній з римських площ. Джордано Бруно залишив по собі кілька робіт, найважливішими серед яких визнані «Про причину, початок і єдине» і «Про нескінченність, Всесвіт і світи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7"/>
            <a:ext cx="4067945" cy="642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23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980728"/>
            <a:ext cx="8802825" cy="3739480"/>
          </a:xfrm>
        </p:spPr>
        <p:txBody>
          <a:bodyPr>
            <a:normAutofit/>
          </a:bodyPr>
          <a:lstStyle/>
          <a:p>
            <a:r>
              <a:rPr lang="uk-UA" sz="11500" dirty="0" smtClean="0"/>
              <a:t>Спасибі за     перегляд</a:t>
            </a:r>
            <a:endParaRPr lang="uk-UA" sz="11500" dirty="0"/>
          </a:p>
        </p:txBody>
      </p:sp>
    </p:spTree>
    <p:extLst>
      <p:ext uri="{BB962C8B-B14F-4D97-AF65-F5344CB8AC3E}">
        <p14:creationId xmlns:p14="http://schemas.microsoft.com/office/powerpoint/2010/main" val="1748752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>
        <p:sndAc>
          <p:stSnd>
            <p:snd r:embed="rId2" name="applause.wav"/>
          </p:stSnd>
        </p:sndAc>
      </p:transition>
    </mc:Choice>
    <mc:Fallback>
      <p:transition spd="slow"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150</TotalTime>
  <Words>376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Джордано Бруно</vt:lpstr>
      <vt:lpstr>Презентация PowerPoint</vt:lpstr>
      <vt:lpstr>Презентация PowerPoint</vt:lpstr>
      <vt:lpstr>Уявлення про Бога</vt:lpstr>
      <vt:lpstr>Вплив</vt:lpstr>
      <vt:lpstr>Уявлення про Всесвіт</vt:lpstr>
      <vt:lpstr>Презентация PowerPoint</vt:lpstr>
      <vt:lpstr>Презентация PowerPoint</vt:lpstr>
      <vt:lpstr>Спасибі за     перегляд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Джордано Бруно</dc:title>
  <dc:creator>Администратор</dc:creator>
  <cp:lastModifiedBy>Администратор</cp:lastModifiedBy>
  <cp:revision>15</cp:revision>
  <dcterms:created xsi:type="dcterms:W3CDTF">2014-01-12T16:17:34Z</dcterms:created>
  <dcterms:modified xsi:type="dcterms:W3CDTF">2014-02-04T19:36:56Z</dcterms:modified>
</cp:coreProperties>
</file>