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64" r:id="rId8"/>
    <p:sldMasterId id="2147483876" r:id="rId9"/>
    <p:sldMasterId id="2147483888" r:id="rId10"/>
    <p:sldMasterId id="2147483900" r:id="rId11"/>
    <p:sldMasterId id="2147483912" r:id="rId12"/>
    <p:sldMasterId id="2147483924" r:id="rId13"/>
    <p:sldMasterId id="2147483936" r:id="rId14"/>
    <p:sldMasterId id="2147483948" r:id="rId15"/>
    <p:sldMasterId id="2147483960" r:id="rId16"/>
    <p:sldMasterId id="2147483972" r:id="rId17"/>
    <p:sldMasterId id="2147483984" r:id="rId18"/>
    <p:sldMasterId id="2147483996" r:id="rId19"/>
    <p:sldMasterId id="2147484008" r:id="rId20"/>
    <p:sldMasterId id="2147484020" r:id="rId21"/>
    <p:sldMasterId id="2147484032" r:id="rId22"/>
    <p:sldMasterId id="2147484044" r:id="rId23"/>
    <p:sldMasterId id="2147484056" r:id="rId24"/>
    <p:sldMasterId id="2147484068" r:id="rId25"/>
    <p:sldMasterId id="2147484080" r:id="rId26"/>
    <p:sldMasterId id="2147484092" r:id="rId27"/>
    <p:sldMasterId id="2147484104" r:id="rId28"/>
    <p:sldMasterId id="2147484116" r:id="rId29"/>
    <p:sldMasterId id="2147484128" r:id="rId30"/>
    <p:sldMasterId id="2147484140" r:id="rId31"/>
    <p:sldMasterId id="2147484152" r:id="rId32"/>
    <p:sldMasterId id="2147484164" r:id="rId33"/>
    <p:sldMasterId id="2147484176" r:id="rId34"/>
    <p:sldMasterId id="2147484188" r:id="rId35"/>
    <p:sldMasterId id="2147484200" r:id="rId36"/>
    <p:sldMasterId id="2147484212" r:id="rId37"/>
    <p:sldMasterId id="2147484224" r:id="rId38"/>
    <p:sldMasterId id="2147484236" r:id="rId39"/>
  </p:sldMasterIdLst>
  <p:sldIdLst>
    <p:sldId id="256" r:id="rId40"/>
    <p:sldId id="263" r:id="rId41"/>
    <p:sldId id="265" r:id="rId42"/>
    <p:sldId id="258" r:id="rId43"/>
    <p:sldId id="264" r:id="rId44"/>
    <p:sldId id="266" r:id="rId45"/>
    <p:sldId id="267" r:id="rId46"/>
    <p:sldId id="268" r:id="rId47"/>
    <p:sldId id="270" r:id="rId48"/>
    <p:sldId id="272" r:id="rId49"/>
    <p:sldId id="273" r:id="rId50"/>
    <p:sldId id="275" r:id="rId51"/>
    <p:sldId id="276" r:id="rId52"/>
    <p:sldId id="271" r:id="rId53"/>
    <p:sldId id="277" r:id="rId54"/>
    <p:sldId id="279" r:id="rId55"/>
    <p:sldId id="278" r:id="rId56"/>
    <p:sldId id="280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38185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848F-A799-40D3-8B45-96D390D895C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BB31-0FFE-41E6-9CC1-729A41E0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5F06-1D7D-4E6F-920B-8E2794FAD1F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6C09-BB4D-4211-8C5B-78DD51CB2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2E71-EE6E-4F40-A443-EAC164E6C92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8CF5-9567-42DD-8ACF-F9A8ADC1C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0F65-3042-4380-BBC5-7DE05D2D06A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A3EE-E778-44CC-8671-3B45E02F6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93B2-60AF-4B1B-BB79-45C98EE7920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45E6-F6F7-4C7E-9B26-9A3745E93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9E31-F34D-4BAC-A379-30D28E01277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56C4-1E2B-4B32-947C-77AEA42D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C7F9-B8E7-4BA9-82EC-ADC0F6C87D2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EF77-9A36-4A51-9589-FA08CE138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84E6-589E-4543-9104-C0CCABEE045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069B-A158-4BFE-8165-7A8CDE1CB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E0C8-50A6-4B18-92AB-644DEE8F77B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6AD2-85C7-449F-8FF5-5A12DD6A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B84E-2977-4923-94AD-90A119974A4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6E00-E3AC-47E2-B74C-7DA63D5C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A620-5E9F-4463-BDF9-643D0991995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3480-7ED2-4CE3-9E82-81BEE63F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040A-3706-43D9-B439-7F0BCEFEE55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02F7-EBD5-4B45-B0F9-4927E1413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484C-EBD1-4D37-B8B8-CA83A135052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DEB9-6ADE-47E3-A545-660A12B3D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67DD-20FB-4B11-85B5-BF6E31E595B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3E5D-FDCB-4153-938E-8B76D2FFD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014D-AE3D-4A6F-B06A-74422CD6188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00FC-C856-4E1E-B579-479C4578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405D-2C18-4162-842B-A35489F777B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302E-5697-4116-9ECA-0434B99DF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70F-D371-4BBC-A2CB-BA7E5C7634F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2E44-253C-484E-92AA-1F887E27C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52A-283B-4525-A59E-D5665DDA40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9B1F-6530-490C-823D-499781EF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4558-9EE8-4282-83A5-9B7EDF4580D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C848-D1DF-4EEE-88E5-B452BA673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DCD0-1C65-4CD2-8CF3-E15326FA91A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4BEF-ED9B-4697-8C68-C8316E203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2FAE-9ABC-4BA2-860F-A891CD15F42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752B-F36A-4800-B30A-6F544A5AE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939E-217F-4531-A705-F550F228885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9C05-10F6-45F0-AD32-BBD042B0C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7A56-E614-4C4E-8730-568AA7F34F8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3D47-0A43-4B17-8C46-6EA0F6868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8D68-36D2-401F-A715-2D4DB7CCCCA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D87D-C575-4B2A-A07C-DC785611C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CADC-0AA0-4283-92FD-4AFF822CBD4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399A-7BB0-48A4-9D9D-894978CF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8AE9-D3F0-4F22-A6F5-C7953E625EB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600E-98F3-4CB4-97EE-88A4DC0AA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0D85-C900-4D3F-8260-3E4B1FF3D2D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E43C-3CB4-4ED2-8955-9EBCC2EE8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3412-E6D7-4022-B6F0-7AA3A89FF06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3443-6846-4606-AE34-A41608255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89EE-18B2-4FB9-8E1B-5D090023783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93BD-734F-4989-8747-3C85F74EF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9DC4-8038-4547-B0B1-B91CADF2FF7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75A-0568-4D32-A075-85C19541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3A50-F8CE-4E11-8C60-EDF70A8C115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7742-F5B1-402F-B58E-DCC262AFB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5B4E-D888-4CB6-A107-56CC4FE5166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DA19-D4D2-46DC-BA07-8D770A1B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077-99B1-4C21-8D77-0B35A77A88E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0C00-9ABE-4136-8A0D-4DEAE216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D640-1FA8-4BA3-8D0C-DA3E2CC313B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BE63-BCD6-4DFC-ADE9-3B12A3FEC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659D-3DCD-417A-A51F-6060956C81C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AB19-BBF1-4238-9DE1-44BCB31D8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A65E-E7FB-4051-9A3B-D5585C81DA8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814-AF90-47A3-9C7B-A9861186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EDC6-D992-4781-9674-5D13C25178A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CEE9-2730-4D0A-B515-EC626EAF3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DE65-EE2D-417C-83B6-E6A0B780A9F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A639-F9A4-430A-B7C4-CC672692E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A17-2C18-4408-B2E0-A4B31D2023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D493-ABDD-49DD-AA6E-6BB98859D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126-ECFC-4E99-8FA9-F035D7F33A2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8D1F-62B9-4ABB-A26F-FDCFB104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1A7-AFC6-4481-AD35-9175F82C5E6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3C8D-4426-4F35-BCBE-289AAD80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70E4-12FD-4FDF-B72A-49A0CB6E676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E912-4CE2-4FE1-B822-316AAE6F9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230A-F79A-47F7-BD6E-B9F342E5E35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DBF7-6BCC-43B2-9E9F-548A4C5C8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5474-730E-4E25-9853-1A82218B3CA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4CA3-0478-4C3F-B5AB-7C5BCB88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A404-40C1-41E6-BA83-DA9BF2D31F9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BEF1-DA8D-4190-A177-847ABB22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ABCB-AABA-4403-865C-D3EB74B900F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36B3-1D58-47C9-BD47-0F2535C8E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3751-7547-45DB-ABEE-843AC6D143D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8D52-03C0-4C1E-B12E-977CBA72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C687-60F6-433F-BF17-48FC5FBC691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CB69-36C5-485B-8AE9-7B7B6613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D78D-B959-4E8D-8881-3021E79D63A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3303-05A2-4F63-8865-1A5BF5E07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97FB-9569-4BD2-BB28-B27501B85D5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7755-BB35-4036-AAE2-8B661F516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799B-3C6A-449F-98AE-6F1FD8F88D1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69E4-528A-4563-A22A-098CC19A6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8A59-389F-43F3-AD10-7D06F9DA3EE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0672-0A35-48E4-9DDC-DD0E080DB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F90B-CDEA-4DB5-AD64-F7BBB2E9C1F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39E2-1320-4AF7-96B6-801425559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B10D-2A5F-4B30-A9A2-130B3027300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793D-BA6D-414A-81B9-9F1348DB8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F7A1-49EE-40BD-9E3A-28E1CD50067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3E43-C85D-437A-AD6E-D63E98562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40A8-930B-47DA-B68A-4C69989A7B2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659E-CE18-4038-B924-AC35E0249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2F04-CF77-4D28-86FE-5ED9F5CB3DE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D8C4-CF23-4604-A760-17AE789F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C751-1952-4A32-9CBF-F738F08B7B4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5EB2-18AB-4967-9E37-FFA724A2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9B4-096C-4E55-84EA-1CCC9434917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7B1C-EBFC-4712-AF47-5E68BDC6E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E1BC-D42E-4762-A16B-C59656BD6D1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9DF1-0896-4567-9BD4-22707AEF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01A-E8BA-4D50-988D-B2DF41066DC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4476-2997-46C1-9A5C-BC6BFCA3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F890-21B0-49F3-8EDA-3FF6B88FA1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3DC1-E731-483A-ABFE-9487FA1A2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7AB4-BF19-4C57-8E18-3E197F77508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8599-70AF-4DBB-8F1C-55AD1F7C5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0B14-924E-4BA4-B430-D0FD788700A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B6E-FBC3-4DD9-8D8E-421B52E8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499-784C-4C6D-AB94-D4AB57F7614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74F1-B543-4A18-8A88-915C26EC1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BDFF-3018-49D3-9610-5B8D2E24426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69B-2C99-4D6E-B947-3D7B557F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4686-E467-4826-BFF1-17C33559C6C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90E6-0C95-4FD8-80E6-136FE82E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053-5001-428D-AD9D-DEAF246F8F0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3CF1-CD93-4E7B-9E2E-FA6EE176F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BFE1-200D-4C53-903C-650EC083CF6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9FD2-EF38-43DD-A73D-21381FFF0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6C27-7810-41E5-A7A0-D3255847C4A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A7A-87D0-4FCC-935A-896AAF7A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31E5-879F-4362-BE0F-2559EEE8254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EEB7-718D-472E-844C-82C9044CA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E1DC-158C-4C5A-9B87-66D900EC6F3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3CEB-3AAF-4B18-BAF1-1A465B26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4AE7-93B8-4CBB-87A9-1F0919718E3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E8FE-C9D2-4C16-B71D-CD7A25060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82CA-1933-4EA0-A57F-7CB367FAB9E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3023-E2E1-427A-BDEA-01C1CB0DD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8D94-B8FE-4188-B819-FAC50F163A6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0014-1096-41DF-8947-393A6F5A3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6528-711B-492E-93EB-975D4501548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9584-0807-4A26-923C-18C9CE79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F239-1DCA-4E27-BD07-58645B5BCD6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F7D1-11FA-4D9F-843A-A2E464105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A5DE-CEDE-4292-82EC-BD403B5F9FE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2A60-D20E-4FB0-8C32-ADE35AE6D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D74D-53B3-4298-8463-1C7594ACA20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84F0-12A0-4786-9CAD-F8A6F03D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25BF-85A7-4FC8-B51A-A50C4D73DB4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0756-5CA5-417A-AF35-3AE5F01B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FE1A-80DD-41C5-BE4F-73EAA2991F6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0D4A-3E29-492B-B1D9-AEC683BE2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81D0-CB35-4186-ACE0-4A86D3CD493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F251-9588-4FFB-9D4C-6A40F6FF4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E79C-140F-406F-86BA-3734D6776D8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ECF7-4769-476C-8D2B-C0B4E98FE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6BF7-E2D3-4B86-A2F9-86F54D82ED2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0EB2-4DD4-4D64-8C8A-81640913D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4B21-AE1C-4E56-A1C0-CDD0E04BFE1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FC88-3023-46B5-98FE-E640664D6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BA57-C9E9-43E1-9DAC-1DA0CC1B88E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32C7-CC33-4362-A685-8A47F063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6342-F1D0-414E-A5E6-23B5357AC47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9A84-2323-4039-AFA4-0AB6DC30B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7B96-5CEB-4744-84BB-DA36068B2EF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A05C-561A-4182-BCDC-4EC7EA3FF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8C45-64FF-46DF-84CF-6D22E71ED9A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DC4C-538E-499A-A9FF-BC0F2A847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56CD-7F90-42BA-BAF9-ABAA1D66ADA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77B6-35C6-4D0E-BEB7-DBDFB510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5BBE-834D-494C-AEE6-AB3DA5D6FE2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001A-BA7A-4C74-8168-40EC201C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3D35-47FB-4B13-987B-52AB4BDD816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4399-0090-41FA-9B49-1BD943C34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6163-A100-4F9B-BC4E-81328E538D7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4611-CE36-4E7B-976B-C20D94F7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F78F-E00E-43AF-8720-8CC3DE067C8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6DEB-18B6-49AB-BE76-DBE86EBD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6553-4E5D-4772-9AB8-B891FA16DEA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0A0A-8FAC-4043-8BE1-7FC1E4AD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BB3B-CE54-46B6-B5A5-F04E20AEA6A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5642-E58A-424C-BD50-886ADF083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33E2-6B26-4C53-979B-4E048FF9676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C779-0620-43DE-84F4-CD7F1EFD0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E324-74DC-441C-BD7D-BA0F03977C1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F780-B028-4D00-9FE0-133EB8E32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44D3-F60A-4A69-8303-D9BB2543361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87BB-5692-4DF0-9275-4D61E3F6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16A3-9363-4D4B-B10D-F6A96FA314B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9B09-3ABC-4267-86FE-222D93CC9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B74C-7A23-45C5-975F-43779C00FFE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290B-7DD8-47CA-AD73-C94BDF72C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BEDC-010F-4B75-A32E-2D175178449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1A8C-3380-42CD-AE1F-1F23CA1A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B007-B8CC-4318-B802-6123C66D028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BA8D-91C1-4F07-9450-48A5192F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EFF2-F03F-476F-BED5-BEF26A1929C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1099-2188-4804-8F65-A4F3959F8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9F49-1EE4-49CA-A3B3-AC2A90A8920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575A-2D9B-41B6-994B-A13505934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D903-CD97-4E5A-B80F-28142B8E090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F3EF-1364-4AAD-8EC7-6988756DF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E167-E8AF-436A-9763-6BCAF4C8F17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F191-43F5-4981-BF86-671EAF7D7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1469-34B5-4183-947A-EFFF6E69347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82F0-D0E8-4C80-AD49-C16103460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DDC0-15A7-4D62-9ECF-4D8DA02E57A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A013-40F5-4E36-8CA6-8F3F365A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8EDB-3EDC-448F-9729-842E2691B14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EAB8-FDBD-4B69-9DE6-EFB55465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246-FAF1-485D-89DF-31FA082FF9C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77A2-82C7-4B73-B5D7-FC84365E4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D274-9004-41EB-BF9E-DA2262C57B2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26B2-9D85-49F0-A342-A917C788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DEC7-432E-4A1A-96A5-53AA8C68F89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8DD6-B1D9-471A-B389-B732CE4F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2579-3D27-4643-AFB7-FB9D3D17365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0966-1FF9-4593-9E07-56C95465E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A853-A145-478B-8E5E-EBB74C576F3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9D47-C166-4EB7-9844-07B828A5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4DA1-A2F6-4AEC-AE7F-E8477EC9BBC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4902-B720-4C3A-8243-B385F46CB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A52F-B4AE-4806-BC9E-0CA98039C27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5460-C119-411A-85A9-25EF975F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2DB1-DB04-447A-A07A-E1E4F532E59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2618-D647-4FD1-990A-C2021345A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9668-77F5-4B96-A4CD-169B39BC293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C907-1BCB-4B1B-8D8C-948B3BCAB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1B54-76A8-4FDA-B244-598FFD9B08F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BB50-8481-4399-BE5E-2F3CA895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8CB3-790E-4D88-878E-4771C20A3A7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2982-1A25-42B4-88BD-79116B9A7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654A-5B8A-4A1D-B4CF-8BA9460C1B6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E966-C6B9-4ED1-B787-ED5D5913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5044-0436-4B33-BDC2-4B641B0D898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7DC7-097A-4618-8945-2A211A96B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B380-0CF5-4AAF-8877-1E37BFBB4BD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DAF3-3A89-463A-BA18-86834CD9E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CBCC-C4A1-40E3-A927-E40A1F3CE4D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64F6-5921-4421-9DD6-C39AC4B6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68DB-185A-48B5-A400-E7D8CFE0A4D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BC90-E53E-4E24-A33B-07E20DDDC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FA2C-3E5F-40AA-AA8C-C18346129C8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CD68-D942-4315-BA12-402ED4A5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F55C-9C39-4D13-992F-71C10EDDC73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D2E8-463F-4FE9-AED6-D96DED71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1CEE-BE98-4DA9-B321-A3AA03AC455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CC1C-5B48-4068-91F0-0779F46EC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3B3B-6BD0-4E2A-BBC2-826001EB682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6D7A-0B2D-4BE9-B8FE-37F7FEAEC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9B58-457F-4539-8334-CE12A01BB7E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AFFD-07B4-44D1-9E3B-CF7A5D3F4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3172-A26D-4101-9B6A-9F7BF7F63D6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8A04-3F1B-478F-8FF5-23EC9C15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E000-6038-4437-BFFE-108761990FE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F21F-2C10-40D3-AFCC-3961D4F20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E06C-222D-4C88-8CCB-5291FFADB76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94AE-C500-4F9F-8E75-289FAB10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734-DA12-4563-BF1B-E1278491622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93EB-7FB4-4932-8841-6CF4F4471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4C96-57E7-430E-94C4-B9F430D1ECB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620A-1529-474C-BF49-EF977525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5ACB-78BC-4DBE-A6F7-197EA49F2E0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5152-CD86-4600-9FC7-5993C2AC9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C0E9-7283-4A57-9818-62A6F0B3002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E7E-D5CA-4D9F-96C4-3CE6BF73A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24D-9261-4C6E-88BA-AE17BA17CC4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384-7A23-40A5-9566-9A8EBF212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81A7-C774-47AC-9961-447254B5B5A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5383-6566-4308-8E1A-564139311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95A-3DED-4020-9679-6B15FE548ED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44A9-634C-4AD1-868E-DD9BB6904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F8E-0515-4335-889D-3A77161AC01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2B0F-2BC4-454A-9420-7A357BCEA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1111-4274-46B3-9900-0197EC199D8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5F07-278C-42E4-AA99-295844E16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FC10-32FA-40BC-B764-3A099E67E2B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6204-F7B1-4E04-8C18-6C927FA8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7C67-BA5A-4A94-9D21-A7FDE93C1DD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3A38-3114-48DA-9F0F-32ED4ADD1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FF3B-7A1E-4ED1-BD1D-AA2573ED3F2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D00C-F715-4055-A010-77C43FA1A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D789-CB42-4507-906B-B7EEDB1D8F6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F596-0A81-4FD6-828D-A9185FA8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DD57-78A6-4D0B-B49B-497CC8F4137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7C68-74BC-496A-AFFC-6CB3B5B40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70A2-BAD0-480B-8508-B41ABBA4BCC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AB43-C552-41EC-9516-34E8D264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5F01-E209-41C5-BB2B-B2DA89EC282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C1EF-30C7-4C5B-9F58-785D85E7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AD75-89D4-4138-86D1-ECB70D2E9FC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7DED-9957-4D67-8F03-B759222D0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507E-F7F5-4561-9624-14CD8C3DB57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5B50-20AA-4E2C-9CCD-FE2C87CF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6CBC-7D65-42A9-BBAE-C65027E5D54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0303-2BC4-4C0F-9C16-65DCDA20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96BE-2EE0-49EF-853B-305CFA22513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1A5A-FF10-4ADB-B4F9-601A2530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CA2D-7B53-48E8-A67A-F9E9D032514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2F18-24AE-4332-B6A4-955BC6A9F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A38F-F1AC-4287-AED2-9434DAED508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DAC1-D978-4BA1-BBA0-63487E0DD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CA1-9692-43A1-9BF4-372EB44FA5F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47B7-D9B5-4B29-AE91-4AA198AE4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646A-2222-423F-A4B6-A3F6C87FF37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FC0A-3F5E-4B6A-AA04-30A6A9525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B207-0730-42DD-975D-4C953C91C30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2EC3-F159-4E1C-A766-FA41D5910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29C5-E769-42A9-A21E-8B01078EBE1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722C-2A73-49E5-A785-AACD6608E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CB93-2AB8-4F31-A0FA-EACC10D0497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CF15-081A-43DA-BEC5-3C4B46E31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DA55-F5E6-4037-AE0A-7687CCCF642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56EB-BEF0-44F7-A21E-CE8FA144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0962-F1B6-45A9-8807-156E06AF195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7363-0D7B-41CC-8AAC-F25CA313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E94F-E029-42EB-B743-214BF887E80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E1DF-ED33-4DFF-8ED6-E861D4FF7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E118-2D23-4188-97C5-E99BE4D73C6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6548-38C1-482C-A136-1FA984B0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8CFC-065E-4C42-B346-3B17243E4B7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EBF2-43A4-4751-A26D-359FE148E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2708-FC6B-4560-B2F9-CDA9ACADA91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950D-2FF5-4B1D-80F7-E07F70BD2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27C7-1249-40BE-BC63-9A88FF93861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1A0B-C174-4ED3-8C8E-08769D320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5FD8-6ACD-4B7F-86B0-1983C854AB3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8BEB-FF19-4B8B-BFE2-8181027D5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BE4C-7BAE-48FE-B8CF-9125653B522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FA6-D3A6-48DF-BE6A-8832D7523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884-75A5-4C28-81E9-A4614583BBE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B741-CBC7-432B-BDDF-994AD416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9EBE-F4FB-436D-AE98-C1316803838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B1EA-6C52-4865-8074-25A98362C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9838-D6DA-4FAF-9AB9-93799F1650B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7BAA-8BD5-46E7-B301-76579454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9B40-66D0-4626-9D61-C51FB042D47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678A-4FA6-493C-B87B-292EE57F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25A4-E3E4-4D0C-B9E1-FAD7C6D5C2F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C239-2819-4737-9389-252041822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D893-E1F4-40D5-B236-BD80C5A8E95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F90B-3BBD-4C39-8ECA-55D7C09F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6FCF-2191-49A9-A458-2B128E97B2E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93D9-B3FB-4A42-B9BA-2EA46EC2D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0C40-75AF-4BA1-82AB-4907313F1FE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3848-A549-4FCA-83D8-816A2839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6CE4-D40E-4634-B980-60320BD30C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110D-F794-45D1-BF3F-DA04A2D49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3772-D157-4F3F-869C-2D419FBA68A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89A3-AE4E-4B69-9800-BC951DC2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58A0-0112-475A-A6F4-FC5C1F77DF4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8D19-EA35-4204-8893-51F4D9D90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DA8C-8616-458A-B0EB-1292DE1FBA5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F5F-B4E1-4DD6-B35C-C0D08598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BF9A-03B5-457E-A5DD-F8731051FFB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68CD-8F12-48EE-A923-915E581D3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8BE4-C560-406F-B404-A727A1A8BE0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60C0-8333-4D22-9762-78E5370D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1161-A2D7-4222-BC62-8BB2F1FA42E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DA2E-B9F7-4D22-84CE-D5F262D35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19D1-D94E-415D-B308-8FEED61E746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7625-6B2B-4CA1-BF9B-CD7ED10C4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B59-67A0-448F-B9AE-CE8DF5E929D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F9E2-2A96-499F-828C-5544765C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640C-EEEA-4975-A128-5B8A94CCF98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B9C1-643B-4B48-8BD2-3B442F32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C3A2-4F27-4D1E-AF40-D27975CE4F8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6D04-7AE1-4E0F-9FCC-8C43D368B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FFB3-D99F-4ED8-883C-55A38A69A82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DDA-E741-4765-BE71-0DDD1066C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4C32-73F8-434B-848C-8CB7AF80E61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D256-FDBA-4B1E-9FAD-271B62B47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44AB-0054-4AA9-8BC8-18D7312D31F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510D-AE08-4C1F-9290-B497497A3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F006-D420-483A-BD97-3EA0C67F968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ED6E-FA3A-40E2-9BE0-9653F747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1982-CE77-4A86-A7B5-01AC81000D6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D66F-68C9-47DA-B290-AFB429D5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6B70-739B-4C9E-9B80-F64D28DA9CA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0F19-69F0-4868-8886-C260388CA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A8BF-C1E7-47DD-871F-0B6AF669392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11C7-DFC5-4B21-9B2F-70E07A54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31E8-2C19-44FF-9794-0FA1E02BE3A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41DE-BA51-479C-A540-001FF406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982D-A02D-42DA-BCF6-3DF90D024F8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7BC0-4525-427D-B57E-4BBF734E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786F-B736-43B3-B144-0589B275FC5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E43D-7B2B-4903-BC1A-EFAA9402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701B-35CC-4C04-8041-59FC0A02D53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0B7D-9FB7-424A-A8D3-AE0ADD76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2957-298B-4BC4-8CB9-D21A2D58FD5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06FC-EDF9-431C-9570-673A1AB7C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12CF-8375-49A6-A098-90EC06F3868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9A93-2FCF-4E44-8237-9DE91C840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B790-1CC8-460E-A703-4DD7022ED47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B766-CD4C-4A15-BC0F-F2683539C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07D6-6CC1-4640-9213-A9545ECE209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692C-AC0D-48A7-9D1B-A19B7845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8B7B-B883-4DE7-9BEE-F61B76EFD31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D7A4-76B3-48D8-8BA1-B0E927174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A123-CF65-47B0-BB78-559B0E24C9C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9F3B-D110-46C5-8D9E-96FA28215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3589-E2C8-4A63-BACB-0210756B4E1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6B79-9855-42B6-9B2D-3B2E091D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375C-1193-49AF-BE9C-1F90D08320D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4EDD-84DF-4FAE-8FD8-13609D89F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A310-7B9A-4B28-9507-59B5718402F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ACA8-4E94-402C-9370-E962B85A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6CDC-514E-43A8-96BC-8FB9FF782F3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09F8-72C1-42E0-89FC-EDDB92FC6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CEAA-CB28-4A60-BE11-8C33E6DD5CA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B6F4-C337-4E14-B5A3-5323D15F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9326-08B3-4CAF-A9FD-69D0C81DE8C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AF93-B572-4FFE-B151-1AFA11A7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55E1-4A22-4BFD-96BF-EEC4F1742DF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2B78-EF71-485E-91A3-07A0B6B5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2CD-AF8F-4760-AFB3-5C02CC2E427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9D15-31CB-4461-B3C2-8B9BB08C9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0F8-1C82-4178-B716-92259A298E2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FB46-1351-45DF-B460-885FAEBD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4798-0055-4053-BA27-2D0EBF201BF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C99-B43B-4762-B90A-D955EF982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4881-E2E1-4E78-81F2-44117A05948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249D-4A81-4119-AE41-A42D1DD5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122A-113E-460D-A7D0-DCB9C96A775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69FA-34B0-4290-8A35-8BE80056C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3617-8250-466B-A02D-3A0B8C11834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8A58-420B-479D-8527-6F4444B1F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B332-BD46-4FE0-9B60-390FE4AA97F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CE9E-5B54-4E24-9599-B8C6876BE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221-314C-4AAE-994C-805727FC8B6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8959-9F60-47FA-A867-776924C69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284D-260C-4C1A-9203-59EB815B0F2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B5A-ECCF-4040-905B-6692B9A3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6CA2-CAB7-440D-BB28-13D4CF75722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3199-4A80-4492-A013-CDFCE738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4E38-E6EC-4E50-869C-E3F6659B8FB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B1D5-49C6-4EB1-89C4-7BA67A853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3000-45BD-4DFB-A2C9-D814BE6D2E0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711E-00CC-45A8-B2E3-1198ED1E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46C3-5194-42BA-B0B1-73315532E11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1EBA-78B3-48EB-96B1-54EADCAC0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40A7-8471-4025-9A19-8C63C093E30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24BD-232A-4886-8B92-15AF7B832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7010-B002-41F7-BC85-67CF5C6DC99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698A-C5A3-463F-9FFC-67FB7B341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4DFF-5FB8-459B-938C-30790935ED9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0DD8-F435-4596-BE54-977583EF8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E03D-6BDC-4732-B1E1-A49754E4105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8FCE-4E40-4596-BEBF-3CE8B7AA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F676-3DE3-477A-99EF-CB4F4BF6CBA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7BD1-1269-40BE-A406-B9B0E373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4BAD-0A79-40DA-999F-8350F1F7951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A6BA-7AC1-47AB-A02B-6EBFECAFC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F3CE-A6B1-4B8D-92C4-EAAE808B558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48E7-D447-4A2B-9B42-AE61D887B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8070-517F-4855-88F3-85F7AA1C8D6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6F59-893E-4346-9B41-DC1370961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896A-4BD2-42F7-B473-AE66D991555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550B-BA63-47B0-B467-1055C9BFB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9649-960A-499D-9395-4E53D50417E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5E8C-5FE9-4F3D-A84E-BEDE1E796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097A-1835-48AE-B3FF-F4E833FA4AF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650C-4648-4E47-AE2B-C8E8499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F061-574D-4900-8AD0-911A2CF2BFF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3595-6898-4E6C-A10C-742ADF76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6EC8-0938-4798-B6A6-5C716942C90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73E2-90F9-473D-B0DF-4D28DDEE0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F01F-3F01-4574-95ED-3EB9099690C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5DB6-11AD-4649-9AB6-A32F58A5E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CF34-FCCB-4848-A293-F631A4191C6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7F14-008E-48FB-B281-1AE3A9DF9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4EAF-4C41-4BCB-8420-3E06060D2AC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7D9B-7F6C-4C63-B4B2-B4AAF3EA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9BB4-D7BA-4180-AE77-534D99A74EB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67F4-CD1A-416E-95E1-94DB7F208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6E46-3078-4CBC-A6E7-C7AD3F78FE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3875-467B-49FB-AEC4-18D5950EF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C1AA-CCE7-4352-8AA4-6916F431A6E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EEBF-B88B-4BAF-B4AD-012BEC61B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9AC6-1F9B-4BEB-B445-0B6F2804F0C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F002-8F92-43E9-B505-D89F8003E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691C-F355-4DB9-8BF9-20271CEF802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A04D-1D47-46ED-9861-FF019B2C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15E2-C1A9-4F3B-AAB2-27B72C00B16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D7D5-EDB0-4D44-8A1D-5784AD8F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5116-2A30-4AC5-9A30-73C8A6A5C3D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4810-6D71-47F8-95CF-940334F1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C515-C7F5-4D35-91C5-1E42683709A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96A-7CC8-49B5-950A-E358EA071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62DE-70C6-41FD-9B50-6FAE879B249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DB2D-6C4F-4BD0-9E8E-25B3AFAF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2F43-99DB-4672-B5DC-7FC26705281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F295-C785-446F-9D0D-7C6B7C78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79F0-3AD6-4D4C-AA24-1A89501A67D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7739-A5CF-4BF9-B650-160253661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CD9D-6FC3-4D15-95A4-8A52973A37E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071B-99C0-42E2-9B9E-51D1752E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68E1-540A-48C7-8020-3B9635CCBD0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33E9-6D4F-4653-BE1E-C4F93839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738F-0539-44A3-BB44-6C509F7EE7F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9667-7DED-42F9-825A-F9C75C527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E1AC-CC45-4C0E-A63A-A714EEE39AE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8D44-5CB4-43AC-BD69-DB933B9CD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51B-D3AB-4833-98DD-43D2B58CAC1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B182-EEA9-44B5-ADBA-003500EFE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9ED7-00D5-478B-86D1-8EB48BA9DCA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2BBB-562C-4A64-A2E7-9B333FAEC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1EE9-D664-4010-9CA0-997B373F930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3C03-E7D0-42D2-84E3-D586855C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D407-0E75-4387-9CFE-1848C034A97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1B69-1D59-4796-94E1-EA5F61C9C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4942-B084-4F8A-9EDD-14419E68D2B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8633-013F-4EDE-B9B7-3D508EEF4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2394-211C-4B5B-8F27-AA3D4C80DAB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F66C-89F6-4272-9AB7-08B7D8384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9733-A889-412E-9FD2-03545E569F6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E61E-E467-4E03-9E21-0C01CEED6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5AFF-BDF9-4B6B-9933-0E96AACE191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E2B0-DAF2-4BFB-B39E-C45C5B68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0F17-5753-4306-A869-E89C93641E6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1A3B-097F-4045-8135-8C8A5DB63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C075-D4AF-4E43-922A-CA8F6A85D54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A14E-3420-4321-975F-6911809BE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8D87-2749-4378-8773-251FAF2D07B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031D-97A1-4465-BFB0-CD2DCE9D4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C370-9558-45F9-8749-8069B5C571B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EECF-26E0-4064-A145-373D076A6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10DA-7187-4676-8710-00A8B50C7DE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A36E-6362-4C45-AADF-29B3DE30B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78C7-AF7D-40B8-AC25-1C374623948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BFCB-40AD-409C-945C-527B5A38E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A430-086F-4B25-8D87-FBF84E1ECED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9F0D-0511-4C1A-A370-12872C84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F831-F0D8-4A87-AB22-258D39A25C1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A5CD-D1BD-487F-9A4D-9DACADD74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E965-D332-46B0-908F-457C8C86AC0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62CD-24DE-4268-8319-8E75F5D4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4B1C-6E16-4F36-A0BD-ADA1F0122DE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F177-727F-475F-936D-00063BF5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B21E-341E-4B27-B0A0-A5762ABE661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FEB2-7F19-43E6-9016-0A8A8851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5673-D6D0-4B50-A580-1D1EA166957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D23A-BF86-4A90-AAA9-064A4F9B7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299D-80A2-4D37-9312-F2F0A4652D9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8098-19DE-436B-88CF-1E4267670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4477-FE87-42A7-AF25-606C8C614F6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140C-8156-4010-B223-B1295381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DF37-EABB-44C4-A687-07387BE249D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A8D2-E20B-4699-8DFD-E824B5F73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EA32-6DD9-4E2A-A506-EC136F1A4D7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4DB2-E280-4A3D-8C16-500975088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CBD7-6A0A-4368-A563-5572C3D1604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E93F-24A3-4000-B6F4-C7E3132D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8ADB-1601-4124-8350-E4E6611FA9D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F05B-D6AE-48F1-B2A9-48C3F5DD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2F98-BBFE-491F-8F47-CBDB2A2162D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94D4-72EE-49A5-8A8E-4E7A7F33B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34D7-A54E-465A-BE72-32766058CE3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3B1-E334-4BE2-9556-6863BD46D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C0DF-BB30-41FD-93A5-E426D49ECA0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734A-5471-43EC-9954-F685763BB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B7FC-FF0D-4B9F-AC17-B860A3159C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AFF2-A954-4AFE-927D-E64BFDABD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447A-D2F2-495A-8CFA-C92E28FECF8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2833-7A47-4586-92F6-6F1373DC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08E9-19BE-4EB0-991C-E7DFC6D5A0F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BF72-AEE8-47AC-ADEB-D7BDB4D50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83E-87DE-493D-97FA-41EC36A0D90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A88F-803D-4A6A-AF19-E9D04A080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0208-C24E-431B-9638-826D1B45A5A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683D-BF7E-4A96-87DD-1D5108633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E7DF-BC27-4F24-99DF-F6FBF26A7D6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6CA1-AFC0-4083-B4FE-0CFD4FF81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36C1-1326-47CA-A536-F9A18865AD2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34D5-C072-4A6A-AD60-1498C3FCB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49DE-A300-47FA-B950-94E100C6DAB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B38A-2B76-4378-8436-8F00AEC02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A793-2D92-4C1C-AF66-6EE8D90B652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776F-2D02-44F8-849F-A2602D94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75CA-36FE-4101-832E-AFA765BE78C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084F-3F91-4E06-A53A-5D02FDAEB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0A65-C8B9-4A0D-BF39-0D6221DDB24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12AD-FC61-42FF-8038-938EBAE9F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8994-2026-4CA4-859E-EF9F48AA5EF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7C6A-8586-495E-ACB7-E2C99162D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EFC0-A9E5-4C2A-86B6-EB53D338705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B032-4482-42B3-B705-E5020E630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5684-B092-4822-AA66-5D7F29872C1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3EBE-2A85-4D50-844C-B2EDDD420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E3A0-0714-4145-9CDD-1EA6F98B817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FC9B-BAB1-4D2A-934F-8AE47ECF1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A5D-8B79-42FF-9CCC-151AC4B6A84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CBFF-4CE2-42B2-BE08-B90962BDC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1F53-1497-4120-8F12-755B8EF72A3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0B56-6795-46AB-BC86-6B79A3E7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324D-7DB8-4C95-9321-A540A8FD775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CE76-E3FA-4295-90A3-8F8B5CA96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96BF-CCC1-4EFA-99FD-4FE44F46B6A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D422-55B6-45E7-8BB2-D060355A9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F45A-D90E-4FFA-BE6A-80DCD5C8B74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24E1-81DE-4C63-862C-11153A52C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AFAE-89F7-4D79-9944-B3322C509DD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CEEA-589D-4C35-91AC-946BC855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767C-F653-4154-A402-CE6CCEFDCB3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6DD9-E98D-4359-9BA6-5C7A8A914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6B5E-1E9B-4C43-897A-1BAD198192D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00CA-6C11-435F-AF36-78707DB9E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0E27-5011-431B-ADAE-DCDA409108A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5174-B0B3-49EC-8CFE-930782B10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750F-698F-4E82-871D-D1F276FF87B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D4E8-DE2A-4FC2-B6B5-824DA933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E6CF-FCC7-4AA7-BD21-45FD21AA9CC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B644-1870-4AC7-BAC1-27E01379C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8BC2-A5E6-4BE7-BD5C-6F4DD036C49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F67B-6DE9-4E89-B41A-AC903343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4BF2-1C60-40AE-B1D1-6C6DA067C75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FFAA-2DD4-4B8C-A843-37F75786A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973D-CA40-4E51-A8FB-4A180F86947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B5BF-76FA-4F91-A83D-9D06F7BA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B36B-C975-4F2D-8508-E89E136F5D3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3804-2513-4E21-9AB6-EFECF2BFF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7FCD-1CA2-43DA-B796-3717860F4D7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CEEC-28D4-4AED-8804-8DAB3626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88AC-3B63-4C9F-AC11-36659855BD6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30A1-C329-4C32-95CC-BCB2A9011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89E1-8C9F-43CE-935E-0F5BCBC40E5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4F98-D0EB-4AD4-88BA-6F0E1BF1D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E0B7-E039-4766-B3DC-B6C2F8B2E95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610A-FEE8-4CF2-A632-63CEA225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B597-F04F-483E-A853-CDB56C11C66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2B30-3C22-49EC-8ED2-6D538BA75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6936-E547-4F39-9323-E913B0ED27A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51B1-2079-4DDF-9D72-5C821A431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55BE-1E85-485A-8492-41F44C5AEF3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D168-FFD5-4746-949E-F022F0212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D2C2-DF4D-48B2-BED0-726D7D4B3DF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D25F-91F6-4780-9AF9-9150129E5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B189-DFEB-4E67-A795-E628C4EB87E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C5B4-56FC-40B9-82D7-A8E5F267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40E-6D8D-43DE-ACBB-B2A278B0B0D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6FB8-6056-4C92-8494-ACDAE69B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7CC2-69AD-4617-99D9-7A32E5B1F5C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943D-2FC9-452C-9FEA-C12C205C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C039-4C3C-4F20-A138-7D580142DCA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E6F1-9526-4FFD-B191-75C9E8009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1303-165D-475F-8CD2-89A566949D2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4DD6-B6E4-4415-877B-4B5B870CB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F37B-1CB4-4D1C-9272-12CF5DCE356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AB65-6137-4C8D-AF2B-5364E58AF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81AA-D7CD-4867-B3BA-1FB9071F607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A2FF-4A4A-4995-A369-C94BE4D58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FA2B-7AB7-4696-924B-9F7086CA62E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8E84-0916-4E1E-AF3E-104840B55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1E38-E4E3-4AFA-AF25-4CC0B5FBC39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9B7E-FE45-431D-B62D-63D330E0E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86BA-0ED0-4109-A9B0-66324387933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17F0-C411-4C49-9844-206724230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591B-D871-4C6D-AFE0-B3D0B4C1E9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87D0-3246-481E-BB54-B470AA2B5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FC64-C8A2-4252-8990-57AD92A61D8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AAF-B476-46A6-B5E1-363AC092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7FD2-4CA1-45D6-AC81-D8D515EB55D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B51C-D23F-4547-B2E6-EED44EE93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427-EC37-4A14-8132-6EAB5AF2407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FA75-550B-4203-969B-97A7B409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2A4B-CCE9-41C8-ACAA-8750E1B5458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585D-AEFC-4DF5-908E-CE3A087D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BB77-8E4F-4746-B446-BE39B10370B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36EE-7611-4A70-857A-698701D2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F89A-C5CE-477E-9DE2-E3B52BD4DEA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9109-EC37-4BB8-9E63-CE36CC03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3875-BF2D-411C-8385-5343753EDEB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3DBA-B810-4524-A22F-716645824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7500-8E32-4713-A541-18D75D531B2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5F62-AAE5-4B4E-954B-ADA0F7BB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3B82-48BA-4D89-AC4C-4C12E5E58FC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9A0D-8B44-40BB-85D2-D0A1DA8F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66D1-064D-49A6-89C7-834EDF8E620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29E7-2477-4B6E-A164-5E6731050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DC32-BC26-4017-9B41-F49C09CE33D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D3A8-8917-4D88-97E4-69CB8184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F6E7-2549-4E42-B095-5FF18E9C2E7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BF98-229D-449D-8551-004078F9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1D86-2DDB-4E7D-9734-2CE963EE659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B6C1-C757-4FF3-80B9-71559FF51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BEFD-D7A8-4D9E-AA73-F8F16A5B37E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DF1D-750E-49DD-84CF-19B42D11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B8E1-A405-47AE-A509-39F18C59381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0684-4FCB-40E2-80AD-119D69276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9C8B-3C0E-4F07-97AB-1EF6FA19B28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4869-D639-4880-ABDD-44093269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2081-2D5C-4BDD-8A8D-1AA15D55441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5463-8847-40A3-9D5F-D301741C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FFD3-C70F-47F6-929B-7BC9B104EFD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1838-D3EF-49E0-A60E-6B8CAC87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4D83-25CF-4B35-8D72-0643D8678EA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8F71-2A28-4C4E-B458-F7921CEE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99AD-0B44-4FF4-BFE1-DE350E63B08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3442-EA1D-40EF-A259-2C7EE3F3C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B5D4-67CF-4890-890D-EA49C654F7E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1CDB-01C3-4E54-ACE3-54A7D12FC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09B8-E261-482B-81F4-A1FFDDC3908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4C1-9932-4715-B942-740E29DC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95F8-B8EC-426D-81CF-5E50F1A66B7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3BAD-89E4-4E2D-A639-E82449E68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362D-895F-4DBE-815A-83959D3AEDD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480C-703D-4963-BE64-3625A071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BF78-AB18-40FA-92E9-24AF7D432DA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C3B3-489E-4A8E-A331-5DA137ABC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5168-E520-43B9-8646-2F0D8EFFC07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DE0F-901D-4DE0-82F0-1D7E98562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CCB1-D9C5-428F-974C-C15888F15C6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9C9E-985B-4292-9600-E2C32512E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4457-C2F8-4DAA-A1A6-D13E032424E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1A16-E6AF-49CB-8B87-C2AB8792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6E9C-99DD-42D4-9E49-2949C19A129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1BF6-6093-4A92-A43C-B6B895CA5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C8D4-1441-446B-8575-526C14F4850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1979-5B36-4C04-9C1D-84333022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DD76-16F5-480C-97FF-5AA23367E0D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3E28-E4B1-4DC0-ABEB-27A5709D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2CE8-D0A3-45C2-A846-AD931135DB6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916B-1BF6-4978-9D70-64EED46FD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3C7E-77D8-475C-B606-502564718B2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41FD-8139-4083-92DB-3FDEB57F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5217-1BA8-43E0-B1EA-DB9A3691D3A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F9C1-2E45-4C70-A7C7-AAD8FEFE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58A6-202E-43C8-9230-583DF6B47DA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54F8-3234-4AFB-A5B9-705C2D089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3DBC-94BB-4B15-85D2-1791925FAFB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947C-BF23-4C9A-BB29-20E7FF847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D7DB-5638-4078-8F5C-A25EA4A0C3A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8DE2-CB9D-4E52-A6C2-490ABD9E3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3DCC-73AB-4DD2-A735-A25C80B4186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3D94-F746-40E4-89A6-9C7044D89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6422-143C-4093-AEBE-AD04E78176A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B96-EEA2-4E1D-B71E-62DDF71F9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1ED1-36C8-434E-8F0B-5A9A83933C2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6685-5BBD-43CA-A936-E9A71E4FA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AC2D-4945-44D7-980A-1D0D2DB51E2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D202-D784-4BF4-945E-E4D86FAE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F2A9-C65E-49B3-9C58-8A9ED9FE1B0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D46A-2067-463F-90D3-1E946C6A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E2C7-833C-4AC6-A08D-C0975C922E6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02C4-0CCC-43A1-8F1D-576E062B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CDE-903D-44A2-AAA6-E81C93E1B06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E149-C08C-4EC3-9090-073F29664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D4EF-DAA9-470E-AFF9-A005FF83DCF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7ABA-70C7-44DD-A444-DC19AE5E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B086-2E50-4257-83B1-2F83EF05DAC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B19B-25E3-4F56-BB21-092CAD8D5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2E8C-FDEC-4BA5-B8D9-942ACBB1CC6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9024-8F87-418A-BA94-A8CF625E3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A713-7910-45AB-9AA7-477F7932695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9027-B2C4-44E7-8AA7-7F8978FBC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B806-1A50-4104-ADEB-E062233D734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AABB-D91A-4C57-8D61-13078F085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C0B4-AC6B-41A9-B899-677CBBBAEED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FCF8-7BBA-48A1-8E5E-1D739AE9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A38E-E74B-4396-895C-3FD41E845BC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36DF-47BA-454E-9E7F-C6D163EB0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C657-AA01-4341-9CDB-B81FF0BA68F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8F87-4CAE-4EC8-9667-E60A7C41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F052-6A15-4D17-838E-0F27FE1A7CE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8E24-E74A-484B-9186-A8325E2D4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2517-B73E-45E2-AA5B-1A67AC7B92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000F-0F7A-47B5-9F54-A6C822ADB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A9CE-4B00-402A-B3C7-C3C68403121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D2FA-7492-412D-82EC-DCC9C8CC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503-D808-4F6C-9B85-60916E9B030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E8F8-3048-435A-A836-8AB65E8F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3650-5517-475B-B0CD-1AA2A198459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660B-51D3-481C-861E-BBF319D3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EFC-EE94-45C1-8FC9-2369BD127A5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802D-7BE9-4706-B544-BA46F4B39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1961-EBBA-45E1-97D7-2E29064E6E8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4B2F-640D-4A60-8010-5B46614F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ED16-E186-4CA4-B83F-91A353BCB24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020B-5C97-4D3D-AEFA-35F7B81DA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88FB-09B7-46B8-A42B-1AA507DA1A0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CE9F-CBDF-498A-B2E5-C5AB4A0C0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A2C3-DACE-4FD0-82D9-7B794E51C6D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BD90-A0E7-49C5-A30B-BE4B6604A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96FB-2DDE-403F-98A1-120EE56490F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2CEA-A6EE-46CD-9CA8-00D526848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0E43-645F-4B0B-8544-3714C06B8A1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6D3B-65B4-480B-8CA2-557AB7127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EBF4-4571-4D80-AC39-B9750674F2C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B039-252B-479A-9021-DA5A4B45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0361-26DD-44BF-A2C4-C062A3D170D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12F7-EAB2-405D-8677-038AAD3C3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B5D1-D805-4718-9B42-5746D17ACF0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7DAE-7DBE-4F6E-A264-AF48C16B1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E286-03BB-413D-BD69-07B5C02500C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8D5D-969E-4F71-9D10-64EF52C40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33ED-4059-4608-9F03-792C5326899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9282-71E2-472B-B841-5480249C3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A218-6043-4BF5-8C7B-40051C1BD86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7A4B-D4FC-45FE-A5C8-8F816085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59C9-289F-42C4-A160-317666F10AF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E8F4-3760-4CF3-8173-5901269B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66B8-04F1-4DBC-BBB9-A447745E721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F011-4F99-4D84-BD49-5B2449CC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D6E0-33E5-497A-8B15-A690C34D50B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0485-A924-4F57-87F9-65C747CFF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327A-0F0B-482D-9D69-F495BC741B3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4FBA-54D3-4711-A612-FB4AE8C07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12C9-B59E-434D-9A60-4F65447FCCF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C61E-B0E6-4578-BE16-BDA76E46B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A28E-6F0A-4E4B-87FC-975FCB35EBC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5353-FAAE-46BA-8A4E-EA88F5F40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BB2F-E8F8-4934-B081-BBBFE750710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E3A3-C1B6-49CD-8028-2978419B1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60E5-347E-4548-83BC-FCFE7C3A789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0E18-ED61-483A-8A99-D8049FBC3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FBED-E964-433A-95CD-D890C42D17E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8722-B37C-433D-B27C-DD0937519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3ECF-612B-40CC-B6BA-21AAD71977E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1AC3-9486-49C2-BDD7-2E2B6687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0EF3-CB82-4213-BE70-15338226CC8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34A7-8CA9-461D-8536-2067D2E7C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733C-DE96-4D44-BEFB-BBC8E819D6A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E5F1-605E-4F03-84B4-D200F3300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35B7-8666-41FC-93D4-7BED69982CF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4B6C-AA8E-425E-A0DD-B9E1DA53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7CC6-AA09-42B9-88BC-D5B812C3474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C309-E56B-4998-B744-9CC4F95F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2BD4-0BD9-4BA0-BD78-88AA5415E30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3A35-4A5E-43AB-B149-16D8CEFA3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DF1B-BA95-45A0-A660-7908B15E985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AB53-DEDC-4F0A-BD6C-CF9917B2A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AA74-3053-4005-85B3-4DF45E38109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B9C3-F183-431A-B90B-5A5CB0B8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FA93-DE36-4CF2-BD97-FD6A003DC5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3701-E5F9-4FD9-8141-A73B9A77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152E-6DB4-4577-A2F9-5EF3BD31DFF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0A20-8225-4902-B23A-5E337239B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AFAA-7DAE-4DDA-B0E4-ED6F21F8921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1478-6B1B-4DFD-9A75-B6505B1BE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4730-6F76-43EC-A765-6FD1E356DE0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466-EC52-4F26-BF82-F78E4471E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C6A0-FD45-4956-AF7E-AE10B3F18F6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3BA8-3872-4801-AB68-DFC717D3F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5ACD-F16D-4147-8ADA-B042B30C00E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E279-8CCA-4A90-8A84-F80C7DCC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D7DE-8A31-45FC-A80E-CFF60CCC41A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694B-1137-4A63-87B3-E25F6F1B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32725-C207-40FF-B45B-B6BDEC24E0B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4A96A-DB6C-43FB-8748-B379D1C5A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339FA2-41C6-4DBB-940F-B4EF0670337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B5770D-F952-4908-A522-9CCC0E5DB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0C634-2A9C-402D-A136-EA6959A07DE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623AE6-C2A0-497E-A7CB-E1DAFAD60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C7D186-84FC-40DC-A46D-DEA11B33D0A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BC66C-BAAA-4383-ABCA-BCD1B80D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0BC7D-DCDF-476C-B4F4-D68F17860E4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1C9D67-B93C-4EBF-A6C5-5AB1D128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3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07919C-95A8-43AA-8733-08D7AFA2B74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C5AA1-0346-47E8-8371-C853248F6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529CA-21A6-412C-B056-752952521C3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B8606F-2171-4433-AFE7-E2BA7358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38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A67542-88D3-493B-89E5-56EBD07DB05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F0315-D8D9-4B80-AD3C-6DFC700B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C0A5C-C622-421F-BDC9-D2F2177360C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2BF59-D94E-45E1-BBB4-C26FBF42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43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C5895-C15E-4EBE-8510-6FBCE18DD35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E82B5A-8801-4B05-82FB-D5B678445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C350DD-CC32-4EC2-93E0-7C577310B49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1A958-0033-43BD-ACCC-AA22D65D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16FF3-BDA8-46DB-85F0-50B3E83112D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6D5E-F7B0-4C7A-96CD-4C449558C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64048A-85CA-4D65-9E59-115633ED854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B9188C-F94C-4A5E-9A70-901C23BA4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2940E-C4A0-4FDE-91C7-83FD19A64E5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A4DF2-2A0B-4BE0-81B1-649D7DCD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F6CC0E-866A-4900-8C7C-D480125C77B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32918-DB45-431A-ABF0-ECA3F161E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AC4CD-4762-44AF-A777-95D9847B13C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67BBA2-C29E-4C16-B4D7-DA81D0D8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7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FDD69C-0535-43ED-87D1-B491E93B19B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492575-C4F0-432B-B530-704F4407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4D6922-EF0C-4FE1-BD3A-501E433F23C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FC4F63-2C62-4669-8B0B-8E2ABD77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7E8E6D-2B6F-452D-B595-F9FE2864DBF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F020A-6CD3-46E7-AB9C-EA3A1F3A7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49DAA-371E-496C-9E31-A3469B68E4F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DAD92-771E-481F-BE3F-21F85332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ED241-C7A6-43CC-A55B-12147FA6393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58D012-A7A2-4388-877C-564E426D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6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2DBAD-CE70-41E6-9EBC-3B5FCF0BDA8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CC0D6-C189-499D-B18A-DAAA69A2A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B3CFF-D834-4E2B-A1F0-AFB94935639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AE23BB-ED31-4A62-BA9B-48E763D56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83809-BBC8-4FD0-BA63-181B8B7D522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DBBB8-3A51-4343-A137-BA8DE816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7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0B5D9-B9EC-4657-BFDA-9D655336CD6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7EDB8-DCB5-49C7-AC97-D736C2A6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27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C1736-3325-426C-987C-6BB9EEE4A68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8947-0A9E-49B8-ADFD-CAD2F1F94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7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17152-1BF7-4C5D-B199-15600E906BD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A5053-0AF4-47B3-A785-032B5A0D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8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389A6-DB35-4C2C-9A88-CFA85ACBF63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0B638-EB18-41C5-BAF4-536AA6E0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8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3DE4A2-BD89-4247-A9C6-9F4C6536AF3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A73EF-C927-4F7E-8C56-840628196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686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DA583B-EBEF-41F4-B1D4-4CCF30D3308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00197C-906A-4975-80DA-3DE40CA8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8DF7B-F4AB-4D5F-B691-282A5C62F2A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B38E59-7579-40E4-89A4-CB17FDECE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BE990D-3C8E-47CD-8CFA-B785739E809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855CA-FC39-4BAB-898B-B020E69F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B8222-3A01-4039-A0E9-61F77210A5A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87492A-00C4-4EB2-9C64-30205F3C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8637F-F733-455A-AD80-BB5A927028C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8E7B8-0968-4179-9193-43CFFC72D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5B172-0C52-40EC-92BD-E10E8951B3B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EA5E54-E19E-4B82-913C-53769CB96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13FDE8-5484-4436-B2F7-57AB887A238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88332A-37AB-4472-9520-FD9A722B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E2454-A26D-49B1-95F2-C169A290D0E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E0E1BE-CDC2-4C4A-AC04-4E5FE1834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04C15-86DA-43AC-B870-8C87D5C4161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DDC78-054E-4C68-BFA1-F966E26DE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F845D-CBF0-4773-B267-FD069F1F344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9C2DC-3709-42B9-9053-E1685A18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2857520" cy="121444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Роботу виконав</a:t>
            </a:r>
          </a:p>
          <a:p>
            <a:pPr algn="l">
              <a:spcBef>
                <a:spcPts val="0"/>
              </a:spcBef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учень 10 класу</a:t>
            </a:r>
          </a:p>
          <a:p>
            <a:pPr algn="l">
              <a:spcBef>
                <a:spcPts val="0"/>
              </a:spcBef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Кійко</a:t>
            </a:r>
            <a:r>
              <a:rPr lang="uk-UA" sz="2400" smtClean="0">
                <a:latin typeface="Arial" pitchFamily="34" charset="0"/>
                <a:cs typeface="Arial" pitchFamily="34" charset="0"/>
              </a:rPr>
              <a:t> Едуард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04595" y="1214422"/>
            <a:ext cx="77348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unga" pitchFamily="2"/>
              </a:rPr>
              <a:t>ХМАРОЧОСИ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pic>
        <p:nvPicPr>
          <p:cNvPr id="1026" name="Picture 2" descr="C:\Documents and Settings\User\Рабочий стол\Хмарочоси\800px-Singapore_skyline_February_201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4286280" cy="55096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1357298"/>
            <a:ext cx="4357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Ві́лліс Та́уер</a:t>
            </a:r>
            <a:r>
              <a:rPr lang="vi-VN" sz="2400" dirty="0" smtClean="0"/>
              <a:t> </a:t>
            </a:r>
            <a:r>
              <a:rPr lang="en-US" sz="2400" dirty="0" smtClean="0"/>
              <a:t>, </a:t>
            </a:r>
            <a:r>
              <a:rPr lang="vi-VN" sz="2400" dirty="0" smtClean="0"/>
              <a:t>широко відомий під попередньої назвою Сірз Та́уер</a:t>
            </a:r>
            <a:r>
              <a:rPr lang="en-US" sz="2400" dirty="0" smtClean="0"/>
              <a:t> — </a:t>
            </a:r>
            <a:r>
              <a:rPr lang="vi-VN" sz="2400" dirty="0" smtClean="0"/>
              <a:t>найвищий хмарочосСША, та одна з найвизначніших пам'яток Чикаго. Висота 110-поверхового будинку становить 442 метри</a:t>
            </a:r>
            <a:r>
              <a:rPr lang="uk-UA" sz="2400" dirty="0" smtClean="0"/>
              <a:t>. </a:t>
            </a:r>
            <a:r>
              <a:rPr lang="ru-RU" sz="2400" dirty="0" err="1" smtClean="0"/>
              <a:t>Будівництво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хмарочосу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тривало</a:t>
            </a:r>
            <a:r>
              <a:rPr lang="ru-RU" sz="2400" dirty="0" smtClean="0"/>
              <a:t> з1970 по 1973 </a:t>
            </a:r>
            <a:r>
              <a:rPr lang="ru-RU" sz="2400" dirty="0" err="1" smtClean="0"/>
              <a:t>рік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16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2009 року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Вілліс</a:t>
            </a:r>
            <a:r>
              <a:rPr lang="ru-RU" sz="2400" dirty="0" smtClean="0"/>
              <a:t> </a:t>
            </a:r>
            <a:r>
              <a:rPr lang="ru-RU" sz="2400" dirty="0" err="1" smtClean="0"/>
              <a:t>Тауер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 smtClean="0"/>
              <a:t>Цзінь Ма́о</a:t>
            </a:r>
            <a:r>
              <a:rPr lang="vi-VN" sz="2400" dirty="0" smtClean="0"/>
              <a:t> (</a:t>
            </a:r>
            <a:r>
              <a:rPr lang="en-US" sz="2400" i="1" dirty="0" err="1" smtClean="0"/>
              <a:t>Jīn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Dàshà</a:t>
            </a:r>
            <a:r>
              <a:rPr lang="en-US" sz="2400" dirty="0" smtClean="0"/>
              <a:t>; </a:t>
            </a:r>
            <a:r>
              <a:rPr lang="vi-VN" sz="2400" dirty="0" smtClean="0"/>
              <a:t>перекладається як </a:t>
            </a:r>
            <a:r>
              <a:rPr lang="vi-VN" sz="2400" i="1" dirty="0" smtClean="0"/>
              <a:t>Будівля золотого процвітання</a:t>
            </a:r>
            <a:r>
              <a:rPr lang="vi-VN" sz="2400" dirty="0" smtClean="0"/>
              <a:t>) - хмарочос у Шанхаї. Висота 88-поверхового хмарочосу становить 370 метрів, разом з антеною 420,5 метрів.</a:t>
            </a:r>
          </a:p>
          <a:p>
            <a:r>
              <a:rPr lang="vi-VN" sz="2400" dirty="0" smtClean="0"/>
              <a:t>Будівництво завершене 1998</a:t>
            </a:r>
            <a:r>
              <a:rPr lang="uk-UA" sz="2400" dirty="0" smtClean="0"/>
              <a:t> </a:t>
            </a:r>
            <a:r>
              <a:rPr lang="vi-VN" sz="2400" dirty="0" smtClean="0"/>
              <a:t>року. Орієнтовна вартість будівництва 580 млн. доларів США.</a:t>
            </a:r>
            <a:endParaRPr lang="vi-VN" sz="2400" dirty="0"/>
          </a:p>
        </p:txBody>
      </p:sp>
      <p:pic>
        <p:nvPicPr>
          <p:cNvPr id="2050" name="Picture 2" descr="C:\Documents and Settings\User\Рабочий стол\Хмарочоси\399px-Jin_Mao_T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0730" y="928670"/>
            <a:ext cx="375913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pic>
        <p:nvPicPr>
          <p:cNvPr id="5122" name="Picture 2" descr="C:\Documents and Settings\User\Рабочий стол\Хмарочоси\450px-International_Finance_Center_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76274"/>
            <a:ext cx="4286280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071546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Міжнародний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Фінансовий</a:t>
            </a:r>
            <a:r>
              <a:rPr lang="ru-RU" sz="2400" dirty="0" smtClean="0"/>
              <a:t> Центр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 </a:t>
            </a:r>
            <a:r>
              <a:rPr lang="ru-RU" sz="2400" dirty="0" err="1" smtClean="0"/>
              <a:t>хмарочосів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Фінансового</a:t>
            </a:r>
            <a:r>
              <a:rPr lang="ru-RU" sz="2400" dirty="0" smtClean="0"/>
              <a:t> Центру та </a:t>
            </a:r>
            <a:r>
              <a:rPr lang="ru-RU" sz="2400" dirty="0" err="1" smtClean="0"/>
              <a:t>готелю</a:t>
            </a:r>
            <a:r>
              <a:rPr lang="ru-RU" sz="2400" dirty="0" smtClean="0"/>
              <a:t> «</a:t>
            </a:r>
            <a:r>
              <a:rPr lang="en-US" sz="2400" dirty="0" smtClean="0"/>
              <a:t>Four Seasons Hotel Hong Kong».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готелю</a:t>
            </a:r>
            <a:r>
              <a:rPr lang="ru-RU" sz="2400" dirty="0" smtClean="0"/>
              <a:t> становить 210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, 38 </a:t>
            </a:r>
            <a:r>
              <a:rPr lang="ru-RU" sz="2400" dirty="0" err="1" smtClean="0"/>
              <a:t>поверхів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ж центру - 88 </a:t>
            </a:r>
            <a:r>
              <a:rPr lang="ru-RU" sz="2400" dirty="0" err="1" smtClean="0"/>
              <a:t>поверхів</a:t>
            </a:r>
            <a:r>
              <a:rPr lang="ru-RU" sz="2400" dirty="0" smtClean="0"/>
              <a:t>, 406,9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,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антеною</a:t>
            </a:r>
            <a:r>
              <a:rPr lang="ru-RU" sz="2400" dirty="0" smtClean="0"/>
              <a:t> 415,8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будинком</a:t>
            </a:r>
            <a:r>
              <a:rPr lang="ru-RU" sz="2400" dirty="0" smtClean="0"/>
              <a:t> Гонконгу. </a:t>
            </a:r>
            <a:r>
              <a:rPr lang="ru-RU" sz="2400" dirty="0" err="1" smtClean="0"/>
              <a:t>Будівництво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1997 по 2003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11 ВЕРЕСЕНЯ 2001…</a:t>
            </a:r>
            <a:endParaRPr lang="ru-RU" sz="4400" dirty="0"/>
          </a:p>
        </p:txBody>
      </p:sp>
      <p:pic>
        <p:nvPicPr>
          <p:cNvPr id="6146" name="Picture 2" descr="C:\Documents and Settings\User\Рабочий стол\Хмарочоси\Wtc_arial_march2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052064"/>
            <a:ext cx="3935431" cy="55598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000108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Всесвітній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торговий</a:t>
            </a:r>
            <a:r>
              <a:rPr lang="ru-RU" sz="2400" b="1" dirty="0" smtClean="0"/>
              <a:t> центр</a:t>
            </a:r>
            <a:r>
              <a:rPr lang="ru-RU" sz="2400" dirty="0" smtClean="0"/>
              <a:t>  - комплекс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семи </a:t>
            </a:r>
            <a:r>
              <a:rPr lang="ru-RU" sz="2400" dirty="0" err="1" smtClean="0"/>
              <a:t>будинків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відкритий</a:t>
            </a:r>
            <a:r>
              <a:rPr lang="ru-RU" sz="2400" dirty="0" smtClean="0"/>
              <a:t> 4.04.1973 в Нью-Йорку. </a:t>
            </a:r>
            <a:r>
              <a:rPr lang="ru-RU" sz="2400" dirty="0" err="1" smtClean="0"/>
              <a:t>Архітектурною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домінантою</a:t>
            </a:r>
            <a:r>
              <a:rPr lang="ru-RU" sz="2400" dirty="0" smtClean="0"/>
              <a:t> комплексу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вежі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по 110  </a:t>
            </a:r>
            <a:r>
              <a:rPr lang="ru-RU" sz="2400" dirty="0" err="1" smtClean="0"/>
              <a:t>поверхів</a:t>
            </a:r>
            <a:r>
              <a:rPr lang="ru-RU" sz="2400" dirty="0" smtClean="0"/>
              <a:t> - </a:t>
            </a:r>
            <a:r>
              <a:rPr lang="ru-RU" sz="2400" dirty="0" err="1" smtClean="0"/>
              <a:t>Північна</a:t>
            </a:r>
            <a:r>
              <a:rPr lang="ru-RU" sz="2400" dirty="0" smtClean="0"/>
              <a:t> (417 м,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антеною</a:t>
            </a:r>
            <a:r>
              <a:rPr lang="ru-RU" sz="2400" dirty="0" smtClean="0"/>
              <a:t> - 526,3 м)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Південна</a:t>
            </a:r>
            <a:r>
              <a:rPr lang="ru-RU" sz="2400" dirty="0" smtClean="0"/>
              <a:t> (415 м). 11.09.2001 комплекс ВТЦ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зруйнований</a:t>
            </a:r>
            <a:r>
              <a:rPr lang="ru-RU" sz="2400" dirty="0" smtClean="0"/>
              <a:t> 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 </a:t>
            </a:r>
            <a:r>
              <a:rPr lang="ru-RU" sz="2400" dirty="0" err="1" smtClean="0"/>
              <a:t>терористичної</a:t>
            </a:r>
            <a:r>
              <a:rPr lang="ru-RU" sz="2400" dirty="0" smtClean="0"/>
              <a:t> атаки.</a:t>
            </a:r>
            <a:endParaRPr lang="ru-RU" sz="2400" dirty="0"/>
          </a:p>
        </p:txBody>
      </p:sp>
      <p:pic>
        <p:nvPicPr>
          <p:cNvPr id="6147" name="Picture 3" descr="C:\Documents and Settings\User\Рабочий стол\Хмарочоси\National_Park_Service_9-11_Statue_of_Liberty_and_WTC_fi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5072074"/>
            <a:ext cx="2072084" cy="156845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828680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До 2009 року в Україні хмарочосами вважали будівлі вищі 74 метрів, тепер — 100 метрів. 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142984"/>
            <a:ext cx="828680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УРСР заборонялося споруджувати житлові будинки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умовною висотою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вище 73,5 м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2357430"/>
            <a:ext cx="828680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2400" dirty="0" smtClean="0"/>
              <a:t>Стрибок у висотне будівництво почався у кінці</a:t>
            </a:r>
          </a:p>
          <a:p>
            <a:pPr lvl="0" algn="ctr"/>
            <a:r>
              <a:rPr lang="uk-UA" sz="2400" dirty="0" smtClean="0"/>
              <a:t>1990-х років, коли закон про </a:t>
            </a:r>
            <a:r>
              <a:rPr lang="uk-UA" sz="2400" dirty="0" err="1" smtClean="0"/>
              <a:t>антивисотне</a:t>
            </a:r>
            <a:r>
              <a:rPr lang="uk-UA" sz="2400" dirty="0" smtClean="0"/>
              <a:t> будівництво було визнано недійсним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5214950"/>
            <a:ext cx="828680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2400" dirty="0" smtClean="0"/>
              <a:t>За часи незалежності в Україні збудували більше</a:t>
            </a:r>
          </a:p>
          <a:p>
            <a:pPr lvl="0" algn="ctr"/>
            <a:r>
              <a:rPr lang="uk-UA" sz="2400" dirty="0" smtClean="0"/>
              <a:t>30 будинків вищих 100 метрів.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3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1026" name="Picture 2" descr="C:\Documents and Settings\User\Рабочий стол\Хмарочоси_UA\Львів_1618_АГогенберг_(панорама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8500153" cy="27225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14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Висотне будівництво в Україні освоїли ще в XІV столітті. Першими спорудами-хмарочосами України були не будинки, а дзвіниці.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Перша висотна дзвіниця на території сучасної України з'явилась у Львові. Дзвіниця Латинського кафедрального собору будувалась 133 роки (1360 - 1493).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14686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Вежа майже в п'ять разів була вища за всі інші львівські будинки (її висота сягала 80 — 90 метрів)</a:t>
            </a:r>
            <a:endParaRPr lang="ru-RU" sz="2400" dirty="0"/>
          </a:p>
        </p:txBody>
      </p:sp>
      <p:pic>
        <p:nvPicPr>
          <p:cNvPr id="3074" name="Picture 2" descr="C:\Documents and Settings\User\Рабочий стол\Хмарочоси_UA\Lviv_Kornakta_1618_Passarot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357430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 Україні перший хмарочос (для свого часу) був побудований в 1910–1912 у Києві на вул. Інститутській, 16-18 (67,5 м).</a:t>
            </a:r>
            <a:endParaRPr lang="ru-RU" sz="2400" dirty="0"/>
          </a:p>
        </p:txBody>
      </p:sp>
      <p:pic>
        <p:nvPicPr>
          <p:cNvPr id="2051" name="Picture 3" descr="C:\Documents and Settings\User\Рабочий стол\Хмарочоси_UA\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095" y="2357430"/>
            <a:ext cx="5590096" cy="4262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найвищим</a:t>
            </a:r>
            <a:r>
              <a:rPr lang="ru-RU" sz="2400" dirty="0" smtClean="0"/>
              <a:t> </a:t>
            </a:r>
            <a:r>
              <a:rPr lang="ru-RU" sz="2400" dirty="0" err="1" smtClean="0"/>
              <a:t>хмарочосом</a:t>
            </a:r>
            <a:r>
              <a:rPr lang="ru-RU" sz="2400" dirty="0" smtClean="0"/>
              <a:t> </a:t>
            </a:r>
          </a:p>
          <a:p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Наступними великим стрибком у висотне будівництво стали харківські висотки: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3859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13-поверховий Держпром</a:t>
            </a:r>
          </a:p>
          <a:p>
            <a:pPr algn="ctr"/>
            <a:r>
              <a:rPr lang="uk-UA" sz="2400" dirty="0" smtClean="0"/>
              <a:t>(1928 рік) – 68 м.</a:t>
            </a:r>
            <a:endParaRPr lang="ru-RU" sz="2400" dirty="0"/>
          </a:p>
        </p:txBody>
      </p:sp>
      <p:pic>
        <p:nvPicPr>
          <p:cNvPr id="4098" name="Picture 2" descr="C:\Documents and Settings\User\Рабочий стол\Хмарочоси_UA\Gosprom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2928934"/>
            <a:ext cx="3493975" cy="37385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5857892"/>
            <a:ext cx="4202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14-поверховий Дім Проектів</a:t>
            </a:r>
          </a:p>
          <a:p>
            <a:pPr algn="ctr"/>
            <a:r>
              <a:rPr lang="uk-UA" sz="2400" dirty="0" smtClean="0"/>
              <a:t>(1932 рік) – 68,5 м</a:t>
            </a:r>
            <a:endParaRPr lang="ru-RU" sz="2400" dirty="0"/>
          </a:p>
        </p:txBody>
      </p:sp>
      <p:pic>
        <p:nvPicPr>
          <p:cNvPr id="4099" name="Picture 3" descr="C:\Documents and Settings\User\Рабочий стол\Хмарочоси_UA\Дім проектів Харькі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787313" cy="33559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4214818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На сьогодні найвищим хмарочосом України є 141-метровий</a:t>
            </a:r>
          </a:p>
          <a:p>
            <a:pPr algn="ctr"/>
            <a:r>
              <a:rPr lang="uk-UA" sz="2400" dirty="0" smtClean="0"/>
              <a:t>БФК «</a:t>
            </a:r>
            <a:r>
              <a:rPr lang="uk-UA" sz="2400" dirty="0" err="1" smtClean="0"/>
              <a:t>Gulliver</a:t>
            </a:r>
            <a:r>
              <a:rPr lang="uk-UA" sz="2400" dirty="0" smtClean="0"/>
              <a:t>» </a:t>
            </a:r>
            <a:endParaRPr lang="ru-RU" sz="2400" dirty="0"/>
          </a:p>
        </p:txBody>
      </p:sp>
      <p:pic>
        <p:nvPicPr>
          <p:cNvPr id="6146" name="Picture 2" descr="C:\Documents and Settings\User\Рабочий стол\Хмарочоси_UA\398px-Континенталь_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3790950" cy="57054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400" dirty="0" smtClean="0">
                <a:latin typeface="Arial" pitchFamily="34" charset="0"/>
                <a:cs typeface="Arial" pitchFamily="34" charset="0"/>
              </a:rPr>
              <a:t>ВИЗНАЧЕННЯ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Хмарочоси\800px-Warsaw3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0989" y="3143248"/>
            <a:ext cx="7354475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7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/>
              <a:t>Хмарочос</a:t>
            </a:r>
            <a:r>
              <a:rPr lang="ru-RU" sz="2400" dirty="0" smtClean="0"/>
              <a:t> -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 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вільно</a:t>
            </a:r>
            <a:r>
              <a:rPr lang="ru-RU" sz="2400" dirty="0" smtClean="0"/>
              <a:t> стояча </a:t>
            </a:r>
            <a:r>
              <a:rPr lang="ru-RU" sz="2400" dirty="0" err="1" smtClean="0"/>
              <a:t>споруда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призначена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людей.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«</a:t>
            </a:r>
            <a:r>
              <a:rPr lang="ru-RU" sz="2400" dirty="0" err="1" smtClean="0"/>
              <a:t>висотна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»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просто «</a:t>
            </a:r>
            <a:r>
              <a:rPr lang="ru-RU" sz="2400" dirty="0" err="1" smtClean="0"/>
              <a:t>висотка</a:t>
            </a:r>
            <a:r>
              <a:rPr lang="ru-RU" sz="2400" dirty="0" smtClean="0"/>
              <a:t>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5122" name="Picture 2" descr="C:\Documents and Settings\User\Рабочий стол\Хмарочоси_UA\0_a0d32_54b2fc87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928670"/>
            <a:ext cx="3778844" cy="5690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9289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У 2012 році звершено спорудження </a:t>
            </a:r>
          </a:p>
          <a:p>
            <a:r>
              <a:rPr lang="uk-UA" sz="2400" dirty="0" smtClean="0"/>
              <a:t>168-метрового ЖК </a:t>
            </a:r>
          </a:p>
          <a:p>
            <a:r>
              <a:rPr lang="uk-UA" sz="2400" dirty="0" smtClean="0"/>
              <a:t>на </a:t>
            </a:r>
            <a:r>
              <a:rPr lang="uk-UA" sz="2400" dirty="0" err="1" smtClean="0"/>
              <a:t>Кловському</a:t>
            </a:r>
            <a:r>
              <a:rPr lang="uk-UA" sz="2400" dirty="0" smtClean="0"/>
              <a:t> узвозі, 7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5123" name="Picture 3" descr="C:\Documents and Settings\User\Рабочий стол\Хмарочоси_UA\S_010_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503211" cy="57102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92893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Ведеться будівництво</a:t>
            </a:r>
          </a:p>
          <a:p>
            <a:pPr algn="ctr"/>
            <a:r>
              <a:rPr lang="uk-UA" sz="2400" dirty="0" smtClean="0"/>
              <a:t>214-метрового</a:t>
            </a:r>
          </a:p>
          <a:p>
            <a:pPr algn="ctr"/>
            <a:r>
              <a:rPr lang="uk-UA" sz="2400" dirty="0" smtClean="0"/>
              <a:t>БФК «</a:t>
            </a:r>
            <a:r>
              <a:rPr lang="uk-UA" sz="2400" dirty="0" err="1" smtClean="0"/>
              <a:t>Sky</a:t>
            </a:r>
            <a:r>
              <a:rPr lang="uk-UA" sz="2400" dirty="0" smtClean="0"/>
              <a:t> </a:t>
            </a:r>
            <a:r>
              <a:rPr lang="uk-UA" sz="2400" dirty="0" err="1" smtClean="0"/>
              <a:t>towers</a:t>
            </a:r>
            <a:r>
              <a:rPr lang="uk-UA" sz="2400" dirty="0" smtClean="0"/>
              <a:t>» (завершення планується на 2014 рік)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285860"/>
          <a:ext cx="8715435" cy="5225720"/>
        </p:xfrm>
        <a:graphic>
          <a:graphicData uri="http://schemas.openxmlformats.org/drawingml/2006/table">
            <a:tbl>
              <a:tblPr/>
              <a:tblGrid>
                <a:gridCol w="500066"/>
                <a:gridCol w="3143272"/>
                <a:gridCol w="1214446"/>
                <a:gridCol w="976317"/>
                <a:gridCol w="1095385"/>
                <a:gridCol w="1785949"/>
              </a:tblGrid>
              <a:tr h="384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Назва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Висота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К-кість</a:t>
                      </a:r>
                      <a:r>
                        <a:rPr lang="ru-RU" sz="14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поверхів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Роки </a:t>
                      </a: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побудови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Місто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ЖК на </a:t>
                      </a: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Кловському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узвозі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u="non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168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2008—2012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БФК «</a:t>
                      </a: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Gulliver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141,2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2003—2012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БЦ «Парус»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133,1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2004—2007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ЖК «Корона»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128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2004—2007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ЖК «Корона №2»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128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2006—2008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Будинок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Апеляційного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Суду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127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1978—2006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ЖК «</a:t>
                      </a: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Башти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123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1999—2005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Дніпропетровськ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Будинок</a:t>
                      </a:r>
                      <a:r>
                        <a:rPr lang="ru-RU" sz="18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МТУ</a:t>
                      </a:r>
                      <a:endParaRPr lang="ru-RU" sz="18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120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1974—1986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Бізнес-центр</a:t>
                      </a:r>
                      <a:r>
                        <a:rPr lang="ru-RU" sz="1800" u="sng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800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101 </a:t>
                      </a:r>
                      <a:r>
                        <a:rPr lang="ru-RU" sz="18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Tower</a:t>
                      </a:r>
                      <a:r>
                        <a:rPr lang="ru-RU" sz="1800" u="sng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116,1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2009—2012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Київ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ЖК «</a:t>
                      </a:r>
                      <a:r>
                        <a:rPr lang="ru-RU" sz="18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Королівська</a:t>
                      </a:r>
                      <a:r>
                        <a:rPr lang="ru-RU" sz="1800" u="sng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вежа»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112 м</a:t>
                      </a:r>
                      <a:endParaRPr lang="ru-RU" sz="1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2006—2008</a:t>
                      </a:r>
                      <a:endParaRPr lang="ru-RU" sz="140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Донецьк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04" marR="8004" marT="8004" marB="8004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504834" name="Picture 2" descr="C:\Documents and Settings\User\Рабочий стол\Хмарочоси_UA\450px-Парус_і_Континенталь_у_Києві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62026"/>
            <a:ext cx="3857652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1285860"/>
            <a:ext cx="147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БЦ «Парус»</a:t>
            </a:r>
            <a:endParaRPr lang="ru-RU" dirty="0"/>
          </a:p>
        </p:txBody>
      </p:sp>
      <p:pic>
        <p:nvPicPr>
          <p:cNvPr id="504835" name="Picture 3" descr="C:\Documents and Settings\User\Рабочий стол\Хмарочоси_UA\455px-ЖК_Корона_Киї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14290"/>
            <a:ext cx="2397133" cy="31550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72264" y="3000372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ЖК «Корона»</a:t>
            </a:r>
            <a:endParaRPr lang="ru-RU" dirty="0"/>
          </a:p>
        </p:txBody>
      </p:sp>
      <p:pic>
        <p:nvPicPr>
          <p:cNvPr id="504836" name="Picture 4" descr="D:\Мои документы\Downloads\РљРѕСЂРѕРЅР°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1759" y="3500438"/>
            <a:ext cx="3864125" cy="31879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58016" y="3500438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ЖК «Корона №2»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505858" name="Picture 2" descr="C:\Documents and Settings\User\Рабочий стол\Хмарочоси_UA\450px-Towers_from_Embankm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285860"/>
            <a:ext cx="3911223" cy="52149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86644" y="6143644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ЖК «</a:t>
            </a:r>
            <a:r>
              <a:rPr lang="ru-RU" dirty="0" err="1" smtClean="0"/>
              <a:t>Башти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05860" name="Picture 4" descr="C:\Documents and Settings\User\Рабочий стол\Хмарочоси_UA\342px-Будинок_апеляційного_суду_у_Києві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997218" cy="52534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6143644"/>
            <a:ext cx="314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Апеляційного</a:t>
            </a:r>
            <a:r>
              <a:rPr lang="ru-RU" dirty="0" smtClean="0"/>
              <a:t> Суду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506883" name="Picture 3" descr="C:\Documents and Settings\User\Рабочий стол\Хмарочоси_UA\398px-Тоц-101_завершен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142984"/>
            <a:ext cx="3643338" cy="5484082"/>
          </a:xfrm>
          <a:prstGeom prst="rect">
            <a:avLst/>
          </a:prstGeom>
          <a:noFill/>
        </p:spPr>
      </p:pic>
      <p:pic>
        <p:nvPicPr>
          <p:cNvPr id="506884" name="Picture 4" descr="C:\Documents and Settings\User\Рабочий стол\Хмарочоси_UA\349px-Мінтран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3201997" cy="54952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1142984"/>
            <a:ext cx="160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МТУ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1142984"/>
            <a:ext cx="294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Бізнес-центр</a:t>
            </a:r>
            <a:r>
              <a:rPr lang="ru-RU" dirty="0" smtClean="0"/>
              <a:t> «101 </a:t>
            </a:r>
            <a:r>
              <a:rPr lang="ru-RU" dirty="0" err="1" smtClean="0"/>
              <a:t>Tower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ХМАРОЧОСИ УКРАЇНИ</a:t>
            </a:r>
            <a:endParaRPr lang="ru-RU" sz="4400" dirty="0"/>
          </a:p>
        </p:txBody>
      </p:sp>
      <p:pic>
        <p:nvPicPr>
          <p:cNvPr id="8" name="Picture 3" descr="C:\Documents and Settings\User\Рабочий стол\Хмарочоси_UA\450px-Kings_tower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000108"/>
            <a:ext cx="4286250" cy="5715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6286520"/>
            <a:ext cx="273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ЖК «</a:t>
            </a:r>
            <a:r>
              <a:rPr lang="ru-RU" dirty="0" err="1" smtClean="0"/>
              <a:t>Королівська</a:t>
            </a:r>
            <a:r>
              <a:rPr lang="ru-RU" dirty="0" smtClean="0"/>
              <a:t> вежа»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ДЖЕРЕЛА ІНФОРМАЦІЇ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57298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http://uk.wikipedia.org/wiki/%D0%A5%D0%BC%D0%B0%D1%80%D0%BE%D1%87%D0%BE%D1%81%D0%B8_%D0%A3%D0%BA%D1%80%D0%B0%D1%97%D0%BD%D0%B8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http://uk.wikipedia.org/wiki/%D0%A5%D0%BC%D0%B0%D1%80%D0%BE%D1%87%D0%BE%D1%81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http://images.yandex.ua/yandsearch?text=%D0%A5%D0%BC%D0%B0%D1%80%D0%BE%D1%87%D0%BE%D1%81%D0%B8&amp;stype=image&amp;lr=143&amp;noreask=1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https://ru.wikipedia.org/wiki/%D0%9D%D0%B5%D0%B1%D0%BE%D1%81%D0%BA%D1%80%D1%91%D0%B1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http://inspired.com.ua/tag/%D1%85%D0%BC%D0%B0%D1%80%D0%BE%D1%87%D0%BE%D1%81%D0%B8/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400" dirty="0" smtClean="0">
                <a:latin typeface="Arial" pitchFamily="34" charset="0"/>
                <a:cs typeface="Arial" pitchFamily="34" charset="0"/>
              </a:rPr>
              <a:t>ВИЗНАЧЕННЯ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\Рабочий стол\Хмарочоси\800px-Singapore_skyline_February_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2285992"/>
            <a:ext cx="5683261" cy="4262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1357298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США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</a:t>
            </a:r>
            <a:r>
              <a:rPr lang="ru-RU" sz="2400" dirty="0" err="1" smtClean="0"/>
              <a:t>хмарочосами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заввишки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150 м (500 </a:t>
            </a:r>
            <a:r>
              <a:rPr lang="ru-RU" sz="2400" dirty="0" err="1" smtClean="0"/>
              <a:t>футів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ІСТОРІЯ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4143404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Англомовний термін хмарочоса почали використовувати у 1880-х роках у Сполучених Штатах Америки, коли, на той момент сучасні технології, дозволили будувати житлові та офісні споруди на шість або більше поверхів.</a:t>
            </a:r>
            <a:endParaRPr lang="ru-RU" sz="2400" dirty="0"/>
          </a:p>
        </p:txBody>
      </p:sp>
      <p:pic>
        <p:nvPicPr>
          <p:cNvPr id="2050" name="Picture 2" descr="C:\Documents and Settings\User\Рабочий стол\Хмарочоси\450px-Home_Insurance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28625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6072206"/>
            <a:ext cx="3912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Будинок домашнього страхування,</a:t>
            </a:r>
          </a:p>
          <a:p>
            <a:pPr algn="ctr"/>
            <a:r>
              <a:rPr lang="uk-UA" dirty="0" smtClean="0"/>
              <a:t>Чикаго, 1885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ІСТОРІЯ</a:t>
            </a:r>
            <a:endParaRPr lang="ru-RU" sz="4400" dirty="0"/>
          </a:p>
        </p:txBody>
      </p:sp>
      <p:pic>
        <p:nvPicPr>
          <p:cNvPr id="2050" name="Picture 2" descr="C:\Documents and Settings\User\Рабочий стол\Хмарочоси\749px-Old_timer_structural_wo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218" y="1928802"/>
            <a:ext cx="5071868" cy="4056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6000768"/>
            <a:ext cx="407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Будівництво </a:t>
            </a:r>
            <a:r>
              <a:rPr lang="uk-UA" dirty="0" err="1" smtClean="0"/>
              <a:t>Емпайр</a:t>
            </a:r>
            <a:r>
              <a:rPr lang="uk-UA" dirty="0" smtClean="0"/>
              <a:t> </a:t>
            </a:r>
            <a:r>
              <a:rPr lang="uk-UA" dirty="0" err="1" smtClean="0"/>
              <a:t>Стейт</a:t>
            </a:r>
            <a:r>
              <a:rPr lang="uk-UA" dirty="0" smtClean="0"/>
              <a:t> </a:t>
            </a:r>
            <a:r>
              <a:rPr lang="uk-UA" dirty="0" err="1" smtClean="0"/>
              <a:t>Білдінґа</a:t>
            </a:r>
            <a:r>
              <a:rPr lang="uk-UA" dirty="0" smtClean="0"/>
              <a:t>,</a:t>
            </a:r>
          </a:p>
          <a:p>
            <a:pPr algn="ctr"/>
            <a:r>
              <a:rPr lang="uk-UA" dirty="0" smtClean="0"/>
              <a:t>Нью-Йорк, 1930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Після появи хмарочосів, почалися змагання за найвищий будинок у світі, які й досі тривають. Хмарочос символізував прогрес, розвиток, перемогу людини над її природними обмеженнями.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СУЧАСНІСТЬ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0024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Найвищі хмарочоси перебувають за межами Європи - в Америці й Азії.</a:t>
            </a:r>
            <a:endParaRPr lang="ru-RU" sz="2400" dirty="0"/>
          </a:p>
        </p:txBody>
      </p:sp>
      <p:pic>
        <p:nvPicPr>
          <p:cNvPr id="3078" name="Picture 6" descr="C:\Documents and Settings\User\Рабочий стол\Хмарочоси\800px-NewYorkSkyli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714488"/>
            <a:ext cx="4622720" cy="2714644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572132" y="1714488"/>
            <a:ext cx="3239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Нижній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Манхетен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Нью-Йорк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\Рабочий стол\Хмарочоси\Hong_Kong_Skyline_Panorama_-_Dec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72074"/>
            <a:ext cx="8499274" cy="14017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5072074"/>
            <a:ext cx="227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Панорама Гонконгу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71678"/>
          <a:ext cx="8610776" cy="38034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0083"/>
                <a:gridCol w="3124693"/>
                <a:gridCol w="1440000"/>
                <a:gridCol w="1152000"/>
                <a:gridCol w="1152000"/>
                <a:gridCol w="1152000"/>
              </a:tblGrid>
              <a:tr h="40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Місце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Назва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Місто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Висота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Кількість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поверхів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відкриття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9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Бурдж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Халіфа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 (Вежа </a:t>
                      </a: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Халіфа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́)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Дубай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828 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Тайбей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 101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Тайбей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449.2 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Вілліс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u="none" dirty="0" err="1">
                          <a:latin typeface="Arial" pitchFamily="34" charset="0"/>
                          <a:cs typeface="Arial" pitchFamily="34" charset="0"/>
                        </a:rPr>
                        <a:t>Тауер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Чикаго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442 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1973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 smtClean="0">
                          <a:latin typeface="Arial" pitchFamily="34" charset="0"/>
                          <a:cs typeface="Arial" pitchFamily="34" charset="0"/>
                        </a:rPr>
                        <a:t>Джін</a:t>
                      </a:r>
                      <a:r>
                        <a:rPr lang="ru-RU" sz="2400" u="non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Мао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Шанхай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420 м</a:t>
                      </a:r>
                      <a:endParaRPr lang="ru-RU" sz="240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69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 err="1" smtClean="0">
                          <a:latin typeface="Arial" pitchFamily="34" charset="0"/>
                          <a:cs typeface="Arial" pitchFamily="34" charset="0"/>
                        </a:rPr>
                        <a:t>Міжнародний</a:t>
                      </a:r>
                      <a:r>
                        <a:rPr lang="ru-RU" sz="2400" u="non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u="none" dirty="0" err="1" smtClean="0">
                          <a:latin typeface="Arial" pitchFamily="34" charset="0"/>
                          <a:cs typeface="Arial" pitchFamily="34" charset="0"/>
                        </a:rPr>
                        <a:t>Фінансовий</a:t>
                      </a:r>
                      <a:r>
                        <a:rPr lang="ru-RU" sz="2400" u="non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Центр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u="none" dirty="0">
                          <a:latin typeface="Arial" pitchFamily="34" charset="0"/>
                          <a:cs typeface="Arial" pitchFamily="34" charset="0"/>
                        </a:rPr>
                        <a:t>Гонконг</a:t>
                      </a:r>
                      <a:endParaRPr lang="ru-RU" sz="2400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406.9 м</a:t>
                      </a:r>
                      <a:endParaRPr lang="ru-RU" sz="240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95" marR="30695" marT="30695" marB="30695" anchor="ctr">
                    <a:lnL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50017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У вересні 2004 р. розпочалося будівництво, а в січні 2010 офіційно відкритий </a:t>
            </a:r>
            <a:r>
              <a:rPr lang="uk-UA" sz="2400" b="1" dirty="0" smtClean="0"/>
              <a:t>«</a:t>
            </a:r>
            <a:r>
              <a:rPr lang="uk-UA" sz="2400" b="1" dirty="0" err="1" smtClean="0"/>
              <a:t>Бурдж</a:t>
            </a:r>
            <a:r>
              <a:rPr lang="uk-UA" sz="2400" b="1" dirty="0" smtClean="0"/>
              <a:t> Халіфа»</a:t>
            </a:r>
            <a:r>
              <a:rPr lang="uk-UA" sz="2400" dirty="0" smtClean="0"/>
              <a:t> — найвищий хмарочос світу у місті Дубай, Об'єднані Арабські Емірати. Його висота становить 640 м до даху, а разом зі шпилем — 828 м. Споруда має 162 поверхи (не враховуючи підвал).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Хмарочоси\Burj_Khalifa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857652" cy="58086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400" dirty="0" smtClean="0"/>
              <a:t>ХІТ-ПАРАД ХМАРОЧОСІВ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Другим за висотою є </a:t>
            </a:r>
            <a:r>
              <a:rPr lang="uk-UA" sz="2400" b="1" dirty="0" smtClean="0"/>
              <a:t>«Тайбей 101»</a:t>
            </a:r>
            <a:r>
              <a:rPr lang="uk-UA" sz="2400" dirty="0" smtClean="0"/>
              <a:t> . Його будівництво почалось у 1999 році і закінчилось у 2003. Висота становить 449.2 м до даху і 509.2 м з антеною, нараховуючи 101 поверх.</a:t>
            </a:r>
            <a:endParaRPr lang="ru-RU" sz="2400" dirty="0"/>
          </a:p>
        </p:txBody>
      </p:sp>
      <p:pic>
        <p:nvPicPr>
          <p:cNvPr id="2050" name="Picture 2" descr="C:\Documents and Settings\User\Рабочий стол\Хмарочоси\31-January-2004-Taipei101-Comple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7906" y="1000108"/>
            <a:ext cx="4233851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ам, за обла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Тема1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5CC2EB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Тема2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6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7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1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8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там, за облаками</Template>
  <TotalTime>404</TotalTime>
  <Words>519</Words>
  <Application>Microsoft Office PowerPoint</Application>
  <PresentationFormat>Экран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39</vt:i4>
      </vt:variant>
      <vt:variant>
        <vt:lpstr>Заголовки слайдов</vt:lpstr>
      </vt:variant>
      <vt:variant>
        <vt:i4>27</vt:i4>
      </vt:variant>
    </vt:vector>
  </HeadingPairs>
  <TitlesOfParts>
    <vt:vector size="66" baseType="lpstr">
      <vt:lpstr>там, за облаками</vt:lpstr>
      <vt:lpstr>1_Тема1</vt:lpstr>
      <vt:lpstr>1_Тема3</vt:lpstr>
      <vt:lpstr>2_Тема1</vt:lpstr>
      <vt:lpstr>Тема4</vt:lpstr>
      <vt:lpstr>3_Тема1</vt:lpstr>
      <vt:lpstr>1_Тема2</vt:lpstr>
      <vt:lpstr>1_Тема4</vt:lpstr>
      <vt:lpstr>4_Тема1</vt:lpstr>
      <vt:lpstr>2_Тема2</vt:lpstr>
      <vt:lpstr>Тема5</vt:lpstr>
      <vt:lpstr>5_Тема1</vt:lpstr>
      <vt:lpstr>3_Тема2</vt:lpstr>
      <vt:lpstr>2_Тема3</vt:lpstr>
      <vt:lpstr>6_Тема1</vt:lpstr>
      <vt:lpstr>7_Тема1</vt:lpstr>
      <vt:lpstr>4_Тема2</vt:lpstr>
      <vt:lpstr>3_Тема3</vt:lpstr>
      <vt:lpstr>Тема1</vt:lpstr>
      <vt:lpstr>Тема6</vt:lpstr>
      <vt:lpstr>4_Тема3</vt:lpstr>
      <vt:lpstr>8_Тема1</vt:lpstr>
      <vt:lpstr>9_Тема1</vt:lpstr>
      <vt:lpstr>Тема2</vt:lpstr>
      <vt:lpstr>5_Тема3</vt:lpstr>
      <vt:lpstr>10_Тема1</vt:lpstr>
      <vt:lpstr>2_Тема4</vt:lpstr>
      <vt:lpstr>11_Тема1</vt:lpstr>
      <vt:lpstr>5_Тема2</vt:lpstr>
      <vt:lpstr>3_Тема4</vt:lpstr>
      <vt:lpstr>12_Тема1</vt:lpstr>
      <vt:lpstr>6_Тема2</vt:lpstr>
      <vt:lpstr>1_Тема5</vt:lpstr>
      <vt:lpstr>13_Тема1</vt:lpstr>
      <vt:lpstr>7_Тема2</vt:lpstr>
      <vt:lpstr>6_Тема3</vt:lpstr>
      <vt:lpstr>14_Тема1</vt:lpstr>
      <vt:lpstr>15_Тема1</vt:lpstr>
      <vt:lpstr>8_Тема2</vt:lpstr>
      <vt:lpstr>Презентация PowerPoint</vt:lpstr>
      <vt:lpstr>ВИЗНАЧЕННЯ</vt:lpstr>
      <vt:lpstr>ВИЗНАЧЕННЯ</vt:lpstr>
      <vt:lpstr>ІСТОРІЯ</vt:lpstr>
      <vt:lpstr>ІСТОРІЯ</vt:lpstr>
      <vt:lpstr>СУЧАСНІСТЬ</vt:lpstr>
      <vt:lpstr>ХІТ-ПАРАД ХМАРОЧОСІВ</vt:lpstr>
      <vt:lpstr>ХІТ-ПАРАД ХМАРОЧОСІВ</vt:lpstr>
      <vt:lpstr>ХІТ-ПАРАД ХМАРОЧОСІВ</vt:lpstr>
      <vt:lpstr>ХІТ-ПАРАД ХМАРОЧОСІВ</vt:lpstr>
      <vt:lpstr>ХІТ-ПАРАД ХМАРОЧОСІВ</vt:lpstr>
      <vt:lpstr>ХІТ-ПАРАД ХМАРОЧОСІВ</vt:lpstr>
      <vt:lpstr>11 ВЕРЕСЕНЯ 2001…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ХМАРОЧОСИ УКРАЇНИ</vt:lpstr>
      <vt:lpstr>ДЖЕРЕЛА ІНФОРМАЦІЇ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Eduard Kiyko</cp:lastModifiedBy>
  <cp:revision>50</cp:revision>
  <dcterms:created xsi:type="dcterms:W3CDTF">2010-06-29T01:44:37Z</dcterms:created>
  <dcterms:modified xsi:type="dcterms:W3CDTF">2014-06-09T12:25:58Z</dcterms:modified>
</cp:coreProperties>
</file>