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DED94-A59F-444C-A2D9-3B7D4ABEA52E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EEE134F-2BDF-490D-A14B-D342C149078E}">
      <dgm:prSet phldrT="[Текст]"/>
      <dgm:spPr/>
      <dgm:t>
        <a:bodyPr/>
        <a:lstStyle/>
        <a:p>
          <a:r>
            <a:rPr lang="en-US" dirty="0" smtClean="0"/>
            <a:t>The world around me</a:t>
          </a:r>
          <a:endParaRPr lang="uk-UA" dirty="0"/>
        </a:p>
      </dgm:t>
    </dgm:pt>
    <dgm:pt modelId="{52EB9948-44D7-4963-B973-3450DA88E82C}" type="parTrans" cxnId="{75E98488-804C-4905-AFD7-BF9D0F3F0421}">
      <dgm:prSet/>
      <dgm:spPr/>
      <dgm:t>
        <a:bodyPr/>
        <a:lstStyle/>
        <a:p>
          <a:endParaRPr lang="uk-UA"/>
        </a:p>
      </dgm:t>
    </dgm:pt>
    <dgm:pt modelId="{E3464F02-7CAC-406E-9A09-7222713E5683}" type="sibTrans" cxnId="{75E98488-804C-4905-AFD7-BF9D0F3F0421}">
      <dgm:prSet/>
      <dgm:spPr/>
      <dgm:t>
        <a:bodyPr/>
        <a:lstStyle/>
        <a:p>
          <a:endParaRPr lang="uk-UA"/>
        </a:p>
      </dgm:t>
    </dgm:pt>
    <dgm:pt modelId="{8BC45B16-2562-440A-AAC4-C426ABB01BAE}">
      <dgm:prSet phldrT="[Текст]"/>
      <dgm:spPr/>
      <dgm:t>
        <a:bodyPr/>
        <a:lstStyle/>
        <a:p>
          <a:r>
            <a:rPr lang="en-US" dirty="0" smtClean="0"/>
            <a:t>Friendship</a:t>
          </a:r>
          <a:endParaRPr lang="uk-UA" dirty="0"/>
        </a:p>
      </dgm:t>
    </dgm:pt>
    <dgm:pt modelId="{462A7213-73AE-4D34-A00D-44A51B884262}" type="parTrans" cxnId="{B2761DE0-2F84-4969-978C-34EDFD7306BC}">
      <dgm:prSet/>
      <dgm:spPr/>
      <dgm:t>
        <a:bodyPr/>
        <a:lstStyle/>
        <a:p>
          <a:endParaRPr lang="uk-UA" dirty="0"/>
        </a:p>
      </dgm:t>
    </dgm:pt>
    <dgm:pt modelId="{FE7D82A3-741A-4EBF-91F8-52FE455C9F79}" type="sibTrans" cxnId="{B2761DE0-2F84-4969-978C-34EDFD7306BC}">
      <dgm:prSet/>
      <dgm:spPr/>
      <dgm:t>
        <a:bodyPr/>
        <a:lstStyle/>
        <a:p>
          <a:endParaRPr lang="uk-UA"/>
        </a:p>
      </dgm:t>
    </dgm:pt>
    <dgm:pt modelId="{C2A44DA9-7AE4-4D45-A0F1-F33C945AAC08}">
      <dgm:prSet phldrT="[Текст]"/>
      <dgm:spPr/>
      <dgm:t>
        <a:bodyPr/>
        <a:lstStyle/>
        <a:p>
          <a:r>
            <a:rPr lang="en-US" dirty="0" smtClean="0"/>
            <a:t>hobby</a:t>
          </a:r>
          <a:endParaRPr lang="uk-UA" dirty="0"/>
        </a:p>
      </dgm:t>
    </dgm:pt>
    <dgm:pt modelId="{08CFFA68-6511-4238-A33D-B8FD82FF10D8}" type="parTrans" cxnId="{2CC86EF0-568F-4E39-9DCB-9C2BB855E00E}">
      <dgm:prSet/>
      <dgm:spPr/>
      <dgm:t>
        <a:bodyPr/>
        <a:lstStyle/>
        <a:p>
          <a:endParaRPr lang="uk-UA" dirty="0"/>
        </a:p>
      </dgm:t>
    </dgm:pt>
    <dgm:pt modelId="{1958AF5D-5B9D-4831-A703-3BA32287ABF4}" type="sibTrans" cxnId="{2CC86EF0-568F-4E39-9DCB-9C2BB855E00E}">
      <dgm:prSet/>
      <dgm:spPr/>
      <dgm:t>
        <a:bodyPr/>
        <a:lstStyle/>
        <a:p>
          <a:endParaRPr lang="uk-UA"/>
        </a:p>
      </dgm:t>
    </dgm:pt>
    <dgm:pt modelId="{11727841-D594-40C2-AFA3-2F73790F24B3}">
      <dgm:prSet phldrT="[Текст]"/>
      <dgm:spPr/>
      <dgm:t>
        <a:bodyPr/>
        <a:lstStyle/>
        <a:p>
          <a:r>
            <a:rPr lang="en-US" dirty="0" smtClean="0"/>
            <a:t>education</a:t>
          </a:r>
          <a:endParaRPr lang="uk-UA" dirty="0"/>
        </a:p>
      </dgm:t>
    </dgm:pt>
    <dgm:pt modelId="{1F8C93FB-CF85-4129-A52C-06A3A7338503}" type="parTrans" cxnId="{43BA607F-02BC-47D7-B7B2-F2F716DDD8B1}">
      <dgm:prSet/>
      <dgm:spPr/>
      <dgm:t>
        <a:bodyPr/>
        <a:lstStyle/>
        <a:p>
          <a:endParaRPr lang="uk-UA" dirty="0"/>
        </a:p>
      </dgm:t>
    </dgm:pt>
    <dgm:pt modelId="{369D32E9-090D-4CEB-A9C8-58B341121F60}" type="sibTrans" cxnId="{43BA607F-02BC-47D7-B7B2-F2F716DDD8B1}">
      <dgm:prSet/>
      <dgm:spPr/>
      <dgm:t>
        <a:bodyPr/>
        <a:lstStyle/>
        <a:p>
          <a:endParaRPr lang="uk-UA"/>
        </a:p>
      </dgm:t>
    </dgm:pt>
    <dgm:pt modelId="{A8F06114-4877-4D4F-8AB6-AAE0DAB856A8}">
      <dgm:prSet phldrT="[Текст]"/>
      <dgm:spPr/>
      <dgm:t>
        <a:bodyPr/>
        <a:lstStyle/>
        <a:p>
          <a:r>
            <a:rPr lang="en-US" dirty="0" smtClean="0"/>
            <a:t>family</a:t>
          </a:r>
          <a:endParaRPr lang="uk-UA" dirty="0"/>
        </a:p>
      </dgm:t>
    </dgm:pt>
    <dgm:pt modelId="{492B58F5-C23D-4844-BA82-67239FA1ADAB}" type="parTrans" cxnId="{EECBF983-BBA9-48E8-9CE9-930A53657FC2}">
      <dgm:prSet/>
      <dgm:spPr/>
      <dgm:t>
        <a:bodyPr/>
        <a:lstStyle/>
        <a:p>
          <a:endParaRPr lang="uk-UA" dirty="0"/>
        </a:p>
      </dgm:t>
    </dgm:pt>
    <dgm:pt modelId="{57072521-0F91-4FE2-B7BC-E6AA10CBEE22}" type="sibTrans" cxnId="{EECBF983-BBA9-48E8-9CE9-930A53657FC2}">
      <dgm:prSet/>
      <dgm:spPr/>
      <dgm:t>
        <a:bodyPr/>
        <a:lstStyle/>
        <a:p>
          <a:endParaRPr lang="uk-UA"/>
        </a:p>
      </dgm:t>
    </dgm:pt>
    <dgm:pt modelId="{ECDAF030-81D0-421B-AB6E-F2DB218FF784}" type="pres">
      <dgm:prSet presAssocID="{834DED94-A59F-444C-A2D9-3B7D4ABEA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20B53B1-E11E-4DBC-8C12-ABB082368539}" type="pres">
      <dgm:prSet presAssocID="{4EEE134F-2BDF-490D-A14B-D342C149078E}" presName="centerShape" presStyleLbl="node0" presStyleIdx="0" presStyleCnt="1" custScaleX="141533" custScaleY="141532"/>
      <dgm:spPr/>
      <dgm:t>
        <a:bodyPr/>
        <a:lstStyle/>
        <a:p>
          <a:endParaRPr lang="uk-UA"/>
        </a:p>
      </dgm:t>
    </dgm:pt>
    <dgm:pt modelId="{B3D74D17-9394-4E69-AD6A-B2DD4A4E47E5}" type="pres">
      <dgm:prSet presAssocID="{462A7213-73AE-4D34-A00D-44A51B884262}" presName="Name9" presStyleLbl="parChTrans1D2" presStyleIdx="0" presStyleCnt="4"/>
      <dgm:spPr/>
      <dgm:t>
        <a:bodyPr/>
        <a:lstStyle/>
        <a:p>
          <a:endParaRPr lang="uk-UA"/>
        </a:p>
      </dgm:t>
    </dgm:pt>
    <dgm:pt modelId="{C3783686-26CF-43FC-B6D9-81D7C8A8101E}" type="pres">
      <dgm:prSet presAssocID="{462A7213-73AE-4D34-A00D-44A51B884262}" presName="connTx" presStyleLbl="parChTrans1D2" presStyleIdx="0" presStyleCnt="4"/>
      <dgm:spPr/>
      <dgm:t>
        <a:bodyPr/>
        <a:lstStyle/>
        <a:p>
          <a:endParaRPr lang="uk-UA"/>
        </a:p>
      </dgm:t>
    </dgm:pt>
    <dgm:pt modelId="{4393F6F7-14DA-4883-8770-258BD8DF2404}" type="pres">
      <dgm:prSet presAssocID="{8BC45B16-2562-440A-AAC4-C426ABB01B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C8EABA-5EA9-4B97-941F-6A2B42D32D81}" type="pres">
      <dgm:prSet presAssocID="{492B58F5-C23D-4844-BA82-67239FA1ADAB}" presName="Name9" presStyleLbl="parChTrans1D2" presStyleIdx="1" presStyleCnt="4"/>
      <dgm:spPr/>
      <dgm:t>
        <a:bodyPr/>
        <a:lstStyle/>
        <a:p>
          <a:endParaRPr lang="uk-UA"/>
        </a:p>
      </dgm:t>
    </dgm:pt>
    <dgm:pt modelId="{020E253B-2E3F-4CC2-ABF2-BBD99748902C}" type="pres">
      <dgm:prSet presAssocID="{492B58F5-C23D-4844-BA82-67239FA1ADAB}" presName="connTx" presStyleLbl="parChTrans1D2" presStyleIdx="1" presStyleCnt="4"/>
      <dgm:spPr/>
      <dgm:t>
        <a:bodyPr/>
        <a:lstStyle/>
        <a:p>
          <a:endParaRPr lang="uk-UA"/>
        </a:p>
      </dgm:t>
    </dgm:pt>
    <dgm:pt modelId="{FC5A0037-C571-4A27-9DA9-46F7E6236892}" type="pres">
      <dgm:prSet presAssocID="{A8F06114-4877-4D4F-8AB6-AAE0DAB856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2AA0C2-C0CE-41F7-9ABB-57132C894A43}" type="pres">
      <dgm:prSet presAssocID="{08CFFA68-6511-4238-A33D-B8FD82FF10D8}" presName="Name9" presStyleLbl="parChTrans1D2" presStyleIdx="2" presStyleCnt="4"/>
      <dgm:spPr/>
      <dgm:t>
        <a:bodyPr/>
        <a:lstStyle/>
        <a:p>
          <a:endParaRPr lang="uk-UA"/>
        </a:p>
      </dgm:t>
    </dgm:pt>
    <dgm:pt modelId="{94AB39E8-C7E6-4029-9278-2F0DC86A2E8E}" type="pres">
      <dgm:prSet presAssocID="{08CFFA68-6511-4238-A33D-B8FD82FF10D8}" presName="connTx" presStyleLbl="parChTrans1D2" presStyleIdx="2" presStyleCnt="4"/>
      <dgm:spPr/>
      <dgm:t>
        <a:bodyPr/>
        <a:lstStyle/>
        <a:p>
          <a:endParaRPr lang="uk-UA"/>
        </a:p>
      </dgm:t>
    </dgm:pt>
    <dgm:pt modelId="{26FA452F-F427-4A49-8B7F-92B9EAB5E6CC}" type="pres">
      <dgm:prSet presAssocID="{C2A44DA9-7AE4-4D45-A0F1-F33C945AAC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651CCB-5887-4436-B3D2-229088FDE1DF}" type="pres">
      <dgm:prSet presAssocID="{1F8C93FB-CF85-4129-A52C-06A3A7338503}" presName="Name9" presStyleLbl="parChTrans1D2" presStyleIdx="3" presStyleCnt="4"/>
      <dgm:spPr/>
      <dgm:t>
        <a:bodyPr/>
        <a:lstStyle/>
        <a:p>
          <a:endParaRPr lang="uk-UA"/>
        </a:p>
      </dgm:t>
    </dgm:pt>
    <dgm:pt modelId="{9196D57C-CA51-4950-9702-0F6FCD741C26}" type="pres">
      <dgm:prSet presAssocID="{1F8C93FB-CF85-4129-A52C-06A3A7338503}" presName="connTx" presStyleLbl="parChTrans1D2" presStyleIdx="3" presStyleCnt="4"/>
      <dgm:spPr/>
      <dgm:t>
        <a:bodyPr/>
        <a:lstStyle/>
        <a:p>
          <a:endParaRPr lang="uk-UA"/>
        </a:p>
      </dgm:t>
    </dgm:pt>
    <dgm:pt modelId="{0E948679-782F-4A2B-B4A0-4C207FEDF9C6}" type="pres">
      <dgm:prSet presAssocID="{11727841-D594-40C2-AFA3-2F73790F24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466978-4654-4B94-B990-0C4B1F905D6C}" type="presOf" srcId="{834DED94-A59F-444C-A2D9-3B7D4ABEA52E}" destId="{ECDAF030-81D0-421B-AB6E-F2DB218FF784}" srcOrd="0" destOrd="0" presId="urn:microsoft.com/office/officeart/2005/8/layout/radial1"/>
    <dgm:cxn modelId="{D039779B-1B77-4B6F-85BE-75C4B1438CAD}" type="presOf" srcId="{492B58F5-C23D-4844-BA82-67239FA1ADAB}" destId="{FDC8EABA-5EA9-4B97-941F-6A2B42D32D81}" srcOrd="0" destOrd="0" presId="urn:microsoft.com/office/officeart/2005/8/layout/radial1"/>
    <dgm:cxn modelId="{E520AA5A-E898-45B2-85DA-20B6440ED5A6}" type="presOf" srcId="{462A7213-73AE-4D34-A00D-44A51B884262}" destId="{C3783686-26CF-43FC-B6D9-81D7C8A8101E}" srcOrd="1" destOrd="0" presId="urn:microsoft.com/office/officeart/2005/8/layout/radial1"/>
    <dgm:cxn modelId="{3E7392CA-3B87-4905-9AA3-E23366CDED1F}" type="presOf" srcId="{11727841-D594-40C2-AFA3-2F73790F24B3}" destId="{0E948679-782F-4A2B-B4A0-4C207FEDF9C6}" srcOrd="0" destOrd="0" presId="urn:microsoft.com/office/officeart/2005/8/layout/radial1"/>
    <dgm:cxn modelId="{43BA607F-02BC-47D7-B7B2-F2F716DDD8B1}" srcId="{4EEE134F-2BDF-490D-A14B-D342C149078E}" destId="{11727841-D594-40C2-AFA3-2F73790F24B3}" srcOrd="3" destOrd="0" parTransId="{1F8C93FB-CF85-4129-A52C-06A3A7338503}" sibTransId="{369D32E9-090D-4CEB-A9C8-58B341121F60}"/>
    <dgm:cxn modelId="{63C1991B-8DC2-4434-8D0F-D8D0F8FAC4DF}" type="presOf" srcId="{8BC45B16-2562-440A-AAC4-C426ABB01BAE}" destId="{4393F6F7-14DA-4883-8770-258BD8DF2404}" srcOrd="0" destOrd="0" presId="urn:microsoft.com/office/officeart/2005/8/layout/radial1"/>
    <dgm:cxn modelId="{A9368FF1-1281-438B-AA2A-480165F14CCB}" type="presOf" srcId="{4EEE134F-2BDF-490D-A14B-D342C149078E}" destId="{620B53B1-E11E-4DBC-8C12-ABB082368539}" srcOrd="0" destOrd="0" presId="urn:microsoft.com/office/officeart/2005/8/layout/radial1"/>
    <dgm:cxn modelId="{6355F51E-AE2E-429A-BE46-8E62C4D14154}" type="presOf" srcId="{1F8C93FB-CF85-4129-A52C-06A3A7338503}" destId="{63651CCB-5887-4436-B3D2-229088FDE1DF}" srcOrd="0" destOrd="0" presId="urn:microsoft.com/office/officeart/2005/8/layout/radial1"/>
    <dgm:cxn modelId="{75E98488-804C-4905-AFD7-BF9D0F3F0421}" srcId="{834DED94-A59F-444C-A2D9-3B7D4ABEA52E}" destId="{4EEE134F-2BDF-490D-A14B-D342C149078E}" srcOrd="0" destOrd="0" parTransId="{52EB9948-44D7-4963-B973-3450DA88E82C}" sibTransId="{E3464F02-7CAC-406E-9A09-7222713E5683}"/>
    <dgm:cxn modelId="{513AD045-443C-459A-9FE0-5848420FD9AD}" type="presOf" srcId="{1F8C93FB-CF85-4129-A52C-06A3A7338503}" destId="{9196D57C-CA51-4950-9702-0F6FCD741C26}" srcOrd="1" destOrd="0" presId="urn:microsoft.com/office/officeart/2005/8/layout/radial1"/>
    <dgm:cxn modelId="{79078CFD-FA2F-4CF7-9BC1-47CA3CECAB9B}" type="presOf" srcId="{C2A44DA9-7AE4-4D45-A0F1-F33C945AAC08}" destId="{26FA452F-F427-4A49-8B7F-92B9EAB5E6CC}" srcOrd="0" destOrd="0" presId="urn:microsoft.com/office/officeart/2005/8/layout/radial1"/>
    <dgm:cxn modelId="{2CC86EF0-568F-4E39-9DCB-9C2BB855E00E}" srcId="{4EEE134F-2BDF-490D-A14B-D342C149078E}" destId="{C2A44DA9-7AE4-4D45-A0F1-F33C945AAC08}" srcOrd="2" destOrd="0" parTransId="{08CFFA68-6511-4238-A33D-B8FD82FF10D8}" sibTransId="{1958AF5D-5B9D-4831-A703-3BA32287ABF4}"/>
    <dgm:cxn modelId="{258D6B0D-65E4-481F-9A14-335A3FFA6D3D}" type="presOf" srcId="{462A7213-73AE-4D34-A00D-44A51B884262}" destId="{B3D74D17-9394-4E69-AD6A-B2DD4A4E47E5}" srcOrd="0" destOrd="0" presId="urn:microsoft.com/office/officeart/2005/8/layout/radial1"/>
    <dgm:cxn modelId="{2CFA4671-BD1A-4806-8DDB-F1F812462FE8}" type="presOf" srcId="{492B58F5-C23D-4844-BA82-67239FA1ADAB}" destId="{020E253B-2E3F-4CC2-ABF2-BBD99748902C}" srcOrd="1" destOrd="0" presId="urn:microsoft.com/office/officeart/2005/8/layout/radial1"/>
    <dgm:cxn modelId="{30F0C09D-7650-478C-94D2-6319202E2C9F}" type="presOf" srcId="{A8F06114-4877-4D4F-8AB6-AAE0DAB856A8}" destId="{FC5A0037-C571-4A27-9DA9-46F7E6236892}" srcOrd="0" destOrd="0" presId="urn:microsoft.com/office/officeart/2005/8/layout/radial1"/>
    <dgm:cxn modelId="{B2761DE0-2F84-4969-978C-34EDFD7306BC}" srcId="{4EEE134F-2BDF-490D-A14B-D342C149078E}" destId="{8BC45B16-2562-440A-AAC4-C426ABB01BAE}" srcOrd="0" destOrd="0" parTransId="{462A7213-73AE-4D34-A00D-44A51B884262}" sibTransId="{FE7D82A3-741A-4EBF-91F8-52FE455C9F79}"/>
    <dgm:cxn modelId="{EECBF983-BBA9-48E8-9CE9-930A53657FC2}" srcId="{4EEE134F-2BDF-490D-A14B-D342C149078E}" destId="{A8F06114-4877-4D4F-8AB6-AAE0DAB856A8}" srcOrd="1" destOrd="0" parTransId="{492B58F5-C23D-4844-BA82-67239FA1ADAB}" sibTransId="{57072521-0F91-4FE2-B7BC-E6AA10CBEE22}"/>
    <dgm:cxn modelId="{FF5D1C48-EA15-4FC7-B19A-7D5D77F5E7FC}" type="presOf" srcId="{08CFFA68-6511-4238-A33D-B8FD82FF10D8}" destId="{9D2AA0C2-C0CE-41F7-9ABB-57132C894A43}" srcOrd="0" destOrd="0" presId="urn:microsoft.com/office/officeart/2005/8/layout/radial1"/>
    <dgm:cxn modelId="{5C0AD8A2-7FD3-4316-B460-5B27F10500BD}" type="presOf" srcId="{08CFFA68-6511-4238-A33D-B8FD82FF10D8}" destId="{94AB39E8-C7E6-4029-9278-2F0DC86A2E8E}" srcOrd="1" destOrd="0" presId="urn:microsoft.com/office/officeart/2005/8/layout/radial1"/>
    <dgm:cxn modelId="{4A513E82-9A8B-4A8E-90B3-4AD70D858B6F}" type="presParOf" srcId="{ECDAF030-81D0-421B-AB6E-F2DB218FF784}" destId="{620B53B1-E11E-4DBC-8C12-ABB082368539}" srcOrd="0" destOrd="0" presId="urn:microsoft.com/office/officeart/2005/8/layout/radial1"/>
    <dgm:cxn modelId="{289E22B1-2612-4BBB-B29C-305FA2F686A3}" type="presParOf" srcId="{ECDAF030-81D0-421B-AB6E-F2DB218FF784}" destId="{B3D74D17-9394-4E69-AD6A-B2DD4A4E47E5}" srcOrd="1" destOrd="0" presId="urn:microsoft.com/office/officeart/2005/8/layout/radial1"/>
    <dgm:cxn modelId="{59C8873A-7C4E-4F03-BEC1-2B279C300370}" type="presParOf" srcId="{B3D74D17-9394-4E69-AD6A-B2DD4A4E47E5}" destId="{C3783686-26CF-43FC-B6D9-81D7C8A8101E}" srcOrd="0" destOrd="0" presId="urn:microsoft.com/office/officeart/2005/8/layout/radial1"/>
    <dgm:cxn modelId="{9DA1941F-E2DA-4570-B158-4F329A2FCE66}" type="presParOf" srcId="{ECDAF030-81D0-421B-AB6E-F2DB218FF784}" destId="{4393F6F7-14DA-4883-8770-258BD8DF2404}" srcOrd="2" destOrd="0" presId="urn:microsoft.com/office/officeart/2005/8/layout/radial1"/>
    <dgm:cxn modelId="{919AEF98-05F2-4082-9BCF-1FA84106D5A0}" type="presParOf" srcId="{ECDAF030-81D0-421B-AB6E-F2DB218FF784}" destId="{FDC8EABA-5EA9-4B97-941F-6A2B42D32D81}" srcOrd="3" destOrd="0" presId="urn:microsoft.com/office/officeart/2005/8/layout/radial1"/>
    <dgm:cxn modelId="{327CEEC2-8341-4883-9C37-546F3D765810}" type="presParOf" srcId="{FDC8EABA-5EA9-4B97-941F-6A2B42D32D81}" destId="{020E253B-2E3F-4CC2-ABF2-BBD99748902C}" srcOrd="0" destOrd="0" presId="urn:microsoft.com/office/officeart/2005/8/layout/radial1"/>
    <dgm:cxn modelId="{A7A9BC13-81C8-4760-8F48-0ADA5655A095}" type="presParOf" srcId="{ECDAF030-81D0-421B-AB6E-F2DB218FF784}" destId="{FC5A0037-C571-4A27-9DA9-46F7E6236892}" srcOrd="4" destOrd="0" presId="urn:microsoft.com/office/officeart/2005/8/layout/radial1"/>
    <dgm:cxn modelId="{E4C82246-A0C5-4707-99C4-E70C5C868D3B}" type="presParOf" srcId="{ECDAF030-81D0-421B-AB6E-F2DB218FF784}" destId="{9D2AA0C2-C0CE-41F7-9ABB-57132C894A43}" srcOrd="5" destOrd="0" presId="urn:microsoft.com/office/officeart/2005/8/layout/radial1"/>
    <dgm:cxn modelId="{68220047-2A33-430B-98DC-0E4E46945F0F}" type="presParOf" srcId="{9D2AA0C2-C0CE-41F7-9ABB-57132C894A43}" destId="{94AB39E8-C7E6-4029-9278-2F0DC86A2E8E}" srcOrd="0" destOrd="0" presId="urn:microsoft.com/office/officeart/2005/8/layout/radial1"/>
    <dgm:cxn modelId="{A44A9DB4-F30C-48CD-8B60-32A126A06798}" type="presParOf" srcId="{ECDAF030-81D0-421B-AB6E-F2DB218FF784}" destId="{26FA452F-F427-4A49-8B7F-92B9EAB5E6CC}" srcOrd="6" destOrd="0" presId="urn:microsoft.com/office/officeart/2005/8/layout/radial1"/>
    <dgm:cxn modelId="{1CB20B35-A6D5-4BA1-AAE1-1F2C5A40A5FF}" type="presParOf" srcId="{ECDAF030-81D0-421B-AB6E-F2DB218FF784}" destId="{63651CCB-5887-4436-B3D2-229088FDE1DF}" srcOrd="7" destOrd="0" presId="urn:microsoft.com/office/officeart/2005/8/layout/radial1"/>
    <dgm:cxn modelId="{E4C59B61-F190-445B-8701-A14BF1A95A55}" type="presParOf" srcId="{63651CCB-5887-4436-B3D2-229088FDE1DF}" destId="{9196D57C-CA51-4950-9702-0F6FCD741C26}" srcOrd="0" destOrd="0" presId="urn:microsoft.com/office/officeart/2005/8/layout/radial1"/>
    <dgm:cxn modelId="{100DB52D-3209-4691-83D4-4C38D70FDD6B}" type="presParOf" srcId="{ECDAF030-81D0-421B-AB6E-F2DB218FF784}" destId="{0E948679-782F-4A2B-B4A0-4C207FEDF9C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B53B1-E11E-4DBC-8C12-ABB082368539}">
      <dsp:nvSpPr>
        <dsp:cNvPr id="0" name=""/>
        <dsp:cNvSpPr/>
      </dsp:nvSpPr>
      <dsp:spPr>
        <a:xfrm>
          <a:off x="3226004" y="2083014"/>
          <a:ext cx="2691990" cy="26919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The world around me</a:t>
          </a:r>
          <a:endParaRPr lang="uk-UA" sz="3400" kern="1200" dirty="0"/>
        </a:p>
      </dsp:txBody>
      <dsp:txXfrm>
        <a:off x="3226004" y="2083014"/>
        <a:ext cx="2691990" cy="2691971"/>
      </dsp:txXfrm>
    </dsp:sp>
    <dsp:sp modelId="{B3D74D17-9394-4E69-AD6A-B2DD4A4E47E5}">
      <dsp:nvSpPr>
        <dsp:cNvPr id="0" name=""/>
        <dsp:cNvSpPr/>
      </dsp:nvSpPr>
      <dsp:spPr>
        <a:xfrm rot="16200000">
          <a:off x="4483260" y="1975554"/>
          <a:ext cx="177478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77478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 rot="16200000">
        <a:off x="4567563" y="1989838"/>
        <a:ext cx="8873" cy="8873"/>
      </dsp:txXfrm>
    </dsp:sp>
    <dsp:sp modelId="{4393F6F7-14DA-4883-8770-258BD8DF2404}">
      <dsp:nvSpPr>
        <dsp:cNvPr id="0" name=""/>
        <dsp:cNvSpPr/>
      </dsp:nvSpPr>
      <dsp:spPr>
        <a:xfrm>
          <a:off x="3620988" y="3512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Friendship</a:t>
          </a:r>
          <a:endParaRPr lang="uk-UA" sz="2400" kern="1200" dirty="0"/>
        </a:p>
      </dsp:txBody>
      <dsp:txXfrm>
        <a:off x="3620988" y="3512"/>
        <a:ext cx="1902023" cy="1902023"/>
      </dsp:txXfrm>
    </dsp:sp>
    <dsp:sp modelId="{FDC8EABA-5EA9-4B97-941F-6A2B42D32D81}">
      <dsp:nvSpPr>
        <dsp:cNvPr id="0" name=""/>
        <dsp:cNvSpPr/>
      </dsp:nvSpPr>
      <dsp:spPr>
        <a:xfrm>
          <a:off x="5917995" y="3410279"/>
          <a:ext cx="177468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77468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6002293" y="3424563"/>
        <a:ext cx="8873" cy="8873"/>
      </dsp:txXfrm>
    </dsp:sp>
    <dsp:sp modelId="{FC5A0037-C571-4A27-9DA9-46F7E6236892}">
      <dsp:nvSpPr>
        <dsp:cNvPr id="0" name=""/>
        <dsp:cNvSpPr/>
      </dsp:nvSpPr>
      <dsp:spPr>
        <a:xfrm>
          <a:off x="6095464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family</a:t>
          </a:r>
          <a:endParaRPr lang="uk-UA" sz="2400" kern="1200" dirty="0"/>
        </a:p>
      </dsp:txBody>
      <dsp:txXfrm>
        <a:off x="6095464" y="2477988"/>
        <a:ext cx="1902023" cy="1902023"/>
      </dsp:txXfrm>
    </dsp:sp>
    <dsp:sp modelId="{9D2AA0C2-C0CE-41F7-9ABB-57132C894A43}">
      <dsp:nvSpPr>
        <dsp:cNvPr id="0" name=""/>
        <dsp:cNvSpPr/>
      </dsp:nvSpPr>
      <dsp:spPr>
        <a:xfrm rot="5400000">
          <a:off x="4483260" y="4845004"/>
          <a:ext cx="177478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77478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 rot="5400000">
        <a:off x="4567563" y="4859288"/>
        <a:ext cx="8873" cy="8873"/>
      </dsp:txXfrm>
    </dsp:sp>
    <dsp:sp modelId="{26FA452F-F427-4A49-8B7F-92B9EAB5E6CC}">
      <dsp:nvSpPr>
        <dsp:cNvPr id="0" name=""/>
        <dsp:cNvSpPr/>
      </dsp:nvSpPr>
      <dsp:spPr>
        <a:xfrm>
          <a:off x="3620988" y="4952464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hobby</a:t>
          </a:r>
          <a:endParaRPr lang="uk-UA" sz="2400" kern="1200" dirty="0"/>
        </a:p>
      </dsp:txBody>
      <dsp:txXfrm>
        <a:off x="3620988" y="4952464"/>
        <a:ext cx="1902023" cy="1902023"/>
      </dsp:txXfrm>
    </dsp:sp>
    <dsp:sp modelId="{63651CCB-5887-4436-B3D2-229088FDE1DF}">
      <dsp:nvSpPr>
        <dsp:cNvPr id="0" name=""/>
        <dsp:cNvSpPr/>
      </dsp:nvSpPr>
      <dsp:spPr>
        <a:xfrm rot="10800000">
          <a:off x="3048535" y="3410279"/>
          <a:ext cx="177468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77468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 rot="10800000">
        <a:off x="3132833" y="3424563"/>
        <a:ext cx="8873" cy="8873"/>
      </dsp:txXfrm>
    </dsp:sp>
    <dsp:sp modelId="{0E948679-782F-4A2B-B4A0-4C207FEDF9C6}">
      <dsp:nvSpPr>
        <dsp:cNvPr id="0" name=""/>
        <dsp:cNvSpPr/>
      </dsp:nvSpPr>
      <dsp:spPr>
        <a:xfrm>
          <a:off x="1146512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education</a:t>
          </a:r>
          <a:endParaRPr lang="uk-UA" sz="2400" kern="1200" dirty="0"/>
        </a:p>
      </dsp:txBody>
      <dsp:txXfrm>
        <a:off x="1146512" y="2477988"/>
        <a:ext cx="1902023" cy="190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solidFill>
            <a:schemeClr val="accent5">
              <a:lumMod val="20000"/>
              <a:lumOff val="80000"/>
            </a:schemeClr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6696744" cy="1800200"/>
          </a:xfrm>
        </p:spPr>
        <p:txBody>
          <a:bodyPr/>
          <a:lstStyle/>
          <a:p>
            <a:r>
              <a:rPr lang="en-US" dirty="0" smtClean="0"/>
              <a:t>I and world around me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3480" y="6137920"/>
            <a:ext cx="4280520" cy="7200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Made by Maryna Zimenko</a:t>
            </a:r>
          </a:p>
          <a:p>
            <a:r>
              <a:rPr lang="en-US" dirty="0" smtClean="0"/>
              <a:t>Form 11</a:t>
            </a:r>
            <a:endParaRPr lang="uk-UA" dirty="0"/>
          </a:p>
        </p:txBody>
      </p:sp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931171" cy="393117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33056"/>
            <a:ext cx="7772400" cy="13620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My family is not large.  I live with my mom</a:t>
            </a:r>
            <a:r>
              <a:rPr lang="en-US" sz="2800" dirty="0" smtClean="0"/>
              <a:t>. She raised me</a:t>
            </a:r>
            <a:r>
              <a:rPr lang="en-US" sz="2800" dirty="0" smtClean="0"/>
              <a:t>. I must love </a:t>
            </a:r>
            <a:r>
              <a:rPr lang="en-US" sz="2800" dirty="0" smtClean="0"/>
              <a:t>and respect her because it is </a:t>
            </a:r>
            <a:r>
              <a:rPr lang="en-US" sz="2800" dirty="0" smtClean="0"/>
              <a:t>my the </a:t>
            </a:r>
            <a:r>
              <a:rPr lang="en-US" sz="2800" dirty="0" smtClean="0"/>
              <a:t>most valuable </a:t>
            </a:r>
            <a:r>
              <a:rPr lang="en-US" sz="2800" dirty="0" smtClean="0"/>
              <a:t>treasure. 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132856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briola" pitchFamily="82" charset="0"/>
              </a:rPr>
              <a:t>“You don`t choose your family. They are God`s gift to you, as you are to them.”</a:t>
            </a:r>
            <a:endParaRPr lang="uk-UA" sz="36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6" name="Рисунок 5" descr="34abfe10ae65815ae61e515719cc3212_heartwarming-family-quotes-580x326_featured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9788"/>
            <a:ext cx="9144000" cy="307821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362075"/>
          </a:xfrm>
        </p:spPr>
        <p:txBody>
          <a:bodyPr/>
          <a:lstStyle/>
          <a:p>
            <a:r>
              <a:rPr lang="en-US" dirty="0" smtClean="0"/>
              <a:t>About family…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загружено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43123"/>
            <a:ext cx="9144001" cy="5114877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1362075"/>
          </a:xfrm>
        </p:spPr>
        <p:txBody>
          <a:bodyPr/>
          <a:lstStyle/>
          <a:p>
            <a:r>
              <a:rPr lang="en-US" dirty="0" smtClean="0"/>
              <a:t>Hobby in my life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загружен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08997" cy="495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5148064" cy="30689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 pay a lot of attention to my </a:t>
            </a:r>
            <a:r>
              <a:rPr lang="en-US" sz="3200" dirty="0" smtClean="0"/>
              <a:t>Hobby. </a:t>
            </a:r>
            <a:r>
              <a:rPr lang="en-US" sz="3200" dirty="0" smtClean="0"/>
              <a:t>I </a:t>
            </a:r>
            <a:r>
              <a:rPr lang="en-US" sz="3200" dirty="0" smtClean="0"/>
              <a:t>go in for sport, </a:t>
            </a:r>
            <a:r>
              <a:rPr lang="en-US" sz="3200" dirty="0" smtClean="0"/>
              <a:t>play </a:t>
            </a:r>
            <a:r>
              <a:rPr lang="en-US" sz="3200" dirty="0" smtClean="0"/>
              <a:t>various sport </a:t>
            </a:r>
            <a:r>
              <a:rPr lang="en-US" sz="3200" dirty="0" smtClean="0"/>
              <a:t>games, and also I like to </a:t>
            </a:r>
            <a:r>
              <a:rPr lang="en-US" sz="3200" dirty="0" smtClean="0"/>
              <a:t>dance and listen music.</a:t>
            </a:r>
            <a:endParaRPr lang="uk-UA" sz="3200" dirty="0"/>
          </a:p>
        </p:txBody>
      </p:sp>
      <p:pic>
        <p:nvPicPr>
          <p:cNvPr id="4" name="Рисунок 3" descr="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6894" y="620688"/>
            <a:ext cx="394710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0864" y="3949790"/>
            <a:ext cx="4653136" cy="290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usic_wallpapers1ru_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446409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72400" cy="1362075"/>
          </a:xfrm>
        </p:spPr>
        <p:txBody>
          <a:bodyPr/>
          <a:lstStyle/>
          <a:p>
            <a:r>
              <a:rPr lang="en-US" dirty="0" smtClean="0"/>
              <a:t>Education in my life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magiya_v_uch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428396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angilikuz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231" y="2492896"/>
            <a:ext cx="4391769" cy="329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7018039" cy="207625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Education take </a:t>
            </a:r>
            <a:r>
              <a:rPr lang="en-US" sz="3200" dirty="0" smtClean="0"/>
              <a:t>the main part of my day. In school I have 8 lessons each day. </a:t>
            </a:r>
            <a:r>
              <a:rPr lang="en-US" sz="3200" dirty="0" smtClean="0"/>
              <a:t>Then all evening </a:t>
            </a:r>
            <a:r>
              <a:rPr lang="en-US" sz="3200" dirty="0" smtClean="0"/>
              <a:t>I </a:t>
            </a:r>
            <a:r>
              <a:rPr lang="en-US" sz="3200" dirty="0" smtClean="0"/>
              <a:t>am </a:t>
            </a:r>
            <a:r>
              <a:rPr lang="en-US" sz="3200" dirty="0" smtClean="0"/>
              <a:t>doing homework.</a:t>
            </a:r>
            <a:endParaRPr lang="uk-UA" sz="32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38400"/>
            <a:ext cx="655272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6165304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but I made a successful project.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uch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938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So </a:t>
            </a: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I look like when I will finish all the lessons.</a:t>
            </a:r>
            <a:endParaRPr lang="uk-UA" sz="44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6264696" cy="244827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value every moment in my life, because life is one for us and we should live it not in vain.</a:t>
            </a:r>
            <a:endParaRPr lang="uk-UA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i-love-my-l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9144000" cy="350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Nature gave us wonderful world, which does not leave a single person indifferent. It amazes us its beauty and mystery.</a:t>
            </a:r>
            <a:endParaRPr lang="uk-UA" sz="2800" dirty="0"/>
          </a:p>
        </p:txBody>
      </p:sp>
      <p:pic>
        <p:nvPicPr>
          <p:cNvPr id="4" name="Рисунок 3" descr="1378121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5322168" cy="44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>The most amazing thing in the world around us is life.</a:t>
            </a:r>
            <a:endParaRPr lang="uk-UA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life-is-the-word-typogra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99"/>
            <a:ext cx="9144000" cy="51435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362075"/>
          </a:xfrm>
        </p:spPr>
        <p:txBody>
          <a:bodyPr/>
          <a:lstStyle/>
          <a:p>
            <a:r>
              <a:rPr lang="en-US" dirty="0" smtClean="0"/>
              <a:t>Friends in my life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 descr="img_2968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05064"/>
            <a:ext cx="374756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qi7HHtth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052736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9010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399593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 spend with my friends a lot of time. We often have a rest together. They b</a:t>
            </a:r>
            <a:r>
              <a:rPr lang="en-US" sz="2800" dirty="0" smtClean="0"/>
              <a:t>ecame</a:t>
            </a:r>
            <a:r>
              <a:rPr lang="en-US" sz="2800" dirty="0" smtClean="0"/>
              <a:t> </a:t>
            </a:r>
            <a:r>
              <a:rPr lang="en-US" sz="2800" dirty="0" smtClean="0"/>
              <a:t>part of my life. I cannot imagine my life without them. </a:t>
            </a:r>
            <a:endParaRPr lang="uk-UA" sz="2800" dirty="0"/>
          </a:p>
        </p:txBody>
      </p:sp>
      <p:pic>
        <p:nvPicPr>
          <p:cNvPr id="4" name="Рисунок 3" descr="friendship_by_mfitri97-d3a7b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33059"/>
            <a:ext cx="6156176" cy="492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14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4768"/>
            <a:ext cx="9144000" cy="691276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/>
          <a:lstStyle/>
          <a:p>
            <a:r>
              <a:rPr lang="en-US" dirty="0" smtClean="0"/>
              <a:t>Family in my life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SAM_1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znie67109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razznie671094</Template>
  <TotalTime>432</TotalTime>
  <Words>255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razznie671094</vt:lpstr>
      <vt:lpstr>I and world around me</vt:lpstr>
      <vt:lpstr>Слайд 2</vt:lpstr>
      <vt:lpstr>The most amazing thing in the world around us is life.</vt:lpstr>
      <vt:lpstr>Слайд 4</vt:lpstr>
      <vt:lpstr>Слайд 5</vt:lpstr>
      <vt:lpstr>Friends in my life</vt:lpstr>
      <vt:lpstr>Слайд 7</vt:lpstr>
      <vt:lpstr>Слайд 8</vt:lpstr>
      <vt:lpstr>Family in my life</vt:lpstr>
      <vt:lpstr>Слайд 10</vt:lpstr>
      <vt:lpstr>About family…</vt:lpstr>
      <vt:lpstr>Hobby in my life</vt:lpstr>
      <vt:lpstr>Слайд 13</vt:lpstr>
      <vt:lpstr>Education in my life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and world around me</dc:title>
  <dc:creator>Марина</dc:creator>
  <cp:lastModifiedBy>Марина</cp:lastModifiedBy>
  <cp:revision>43</cp:revision>
  <dcterms:created xsi:type="dcterms:W3CDTF">2014-05-20T17:56:47Z</dcterms:created>
  <dcterms:modified xsi:type="dcterms:W3CDTF">2014-05-21T19:49:40Z</dcterms:modified>
</cp:coreProperties>
</file>