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D7B7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5626" autoAdjust="0"/>
  </p:normalViewPr>
  <p:slideViewPr>
    <p:cSldViewPr>
      <p:cViewPr varScale="1">
        <p:scale>
          <a:sx n="88" d="100"/>
          <a:sy n="88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3D91F-CA21-45E1-837F-6CF1603E590E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59301-21AE-45EB-AD8A-5D25CAFA479B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94A0FC-3211-4D0C-809E-60DFEB454656}" type="datetimeFigureOut">
              <a:rPr lang="ru-RU" smtClean="0"/>
              <a:pPr/>
              <a:t>31.01.2013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21B9-1501-433E-92FE-7D8F0E38415F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\&#1052;&#1086;&#1080;%20&#1076;&#1086;&#1082;&#1091;&#1084;&#1077;&#1085;&#1090;&#1099;\Downloads\Katya%20Nova%20-%20CHto%20Takoe%20Lyubov'%202012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7%D1%83%D0%B2%D1%81%D1%82%D0%B2%D0%BE" TargetMode="External"/><Relationship Id="rId7" Type="http://schemas.openxmlformats.org/officeDocument/2006/relationships/hyperlink" Target="http://ru.wikipedia.org/wiki/%D0%A1%D1%83%D0%B1%D1%8A%D0%B5%D0%BA%D1%82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0%D1%82%D0%B5%D0%B3%D0%BE%D1%80%D0%B8%D1%8F_(%D1%84%D0%B8%D0%BB%D0%BE%D1%81%D0%BE%D1%84%D0%B8%D1%8F)" TargetMode="External"/><Relationship Id="rId5" Type="http://schemas.openxmlformats.org/officeDocument/2006/relationships/hyperlink" Target="http://ru.wikipedia.org/wiki/%D0%92%D0%B8%D0%BA%D0%B8%D0%BF%D0%B5%D0%B4%D0%B8%D1%8F:%D0%A1%D1%81%D1%8B%D0%BB%D0%BA%D0%B8_%D0%BD%D0%B0_%D0%B8%D1%81%D1%82%D0%BE%D1%87%D0%BD%D0%B8%D0%BA%D0%B8" TargetMode="External"/><Relationship Id="rId4" Type="http://schemas.openxmlformats.org/officeDocument/2006/relationships/hyperlink" Target="http://ru.wikipedia.org/wiki/%D0%A7%D0%B5%D0%BB%D0%BE%D0%B2%D0%B5%D0%B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143512"/>
            <a:ext cx="721523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50" endPos="85000" dist="29997" dir="5400000" sy="-100000" algn="bl" rotWithShape="0"/>
                </a:effectLst>
              </a:rPr>
              <a:t>Любовь - это…?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50" endPos="85000" dist="29997" dir="5400000" sy="-100000" algn="bl" rotWithShape="0"/>
              </a:effectLst>
            </a:endParaRPr>
          </a:p>
        </p:txBody>
      </p:sp>
      <p:pic>
        <p:nvPicPr>
          <p:cNvPr id="5" name="Katya Nova - CHto Takoe Lyubov' 20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V="1">
            <a:off x="142844" y="6669428"/>
            <a:ext cx="45719" cy="45719"/>
          </a:xfrm>
          <a:prstGeom prst="rect">
            <a:avLst/>
          </a:prstGeom>
        </p:spPr>
      </p:pic>
    </p:spTree>
  </p:cSld>
  <p:clrMapOvr>
    <a:masterClrMapping/>
  </p:clrMapOvr>
  <p:transition spd="med" advTm="723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2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0151_161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4357686" cy="6024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110151_1610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428604"/>
            <a:ext cx="4149833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2976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151_161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5728"/>
            <a:ext cx="9144000" cy="62598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929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071810"/>
            <a:ext cx="857252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Любите, и будьте любимы, ведь есть люди, ради которых всегда хочется жить!!:)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876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4525963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Любо́вь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 —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3" action="ppaction://hlinkfile" tooltip="Чувство"/>
              </a:rPr>
              <a:t>чувство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, свойственное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4" action="ppaction://hlinkfile" tooltip="Человек"/>
              </a:rPr>
              <a:t>человеку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, глубокая, самоотверженная</a:t>
            </a:r>
            <a:r>
              <a:rPr lang="ru-RU" b="1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5" action="ppaction://hlinkfile" tooltip="Википедия:Ссылки на источники"/>
              </a:rPr>
              <a:t>[</a:t>
            </a:r>
            <a:r>
              <a:rPr lang="ru-RU" b="1" i="1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5" action="ppaction://hlinkfile" tooltip="Википедия:Ссылки на источники"/>
              </a:rPr>
              <a:t>источник не указан 39 дней</a:t>
            </a:r>
            <a:r>
              <a:rPr lang="ru-RU" b="1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5" action="ppaction://hlinkfile" tooltip="Википедия:Ссылки на источники"/>
              </a:rPr>
              <a:t>]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 привязанность к другому человеку или объекту, чувство глубокой симпатии.</a:t>
            </a:r>
            <a:r>
              <a:rPr lang="ru-RU" b="1" baseline="300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" action="ppaction://hlinkfile"/>
              </a:rPr>
              <a:t>[1][2][3]</a:t>
            </a:r>
            <a:endParaRPr lang="ru-RU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Любовь — одна из фундаментальных и общих тем в мировой культуре и искусстве. Рассуждения о любви и её анализ как явления восходят к древнейшим философским системам и литературным памятникам, известным людям.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Любовь рассматривается также как философская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6" action="ppaction://hlinkfile" tooltip="Категория (философия)"/>
              </a:rPr>
              <a:t>категория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, в виде 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  <a:hlinkClick r:id="rId7" action="ppaction://hlinkfile" tooltip="Субъект"/>
              </a:rPr>
              <a:t>субъектного</a:t>
            </a:r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 отношения, интимного избирательного чувства, направленного на предмет любви.</a:t>
            </a:r>
          </a:p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Способность к любви у высших животных может проявляться в форме привязанности, сложных взаимоотношений социального типа внутри группы, но в полной мере она спорна и пока не подтверждена.</a:t>
            </a:r>
          </a:p>
          <a:p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14290"/>
            <a:ext cx="44131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Опредиление</a:t>
            </a:r>
            <a:endParaRPr lang="ru-RU" sz="5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med" advTm="13313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8786874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Каждый из нас знает про любовь, но не каждый её впускает в своё сердце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3961717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5072074"/>
            <a:ext cx="2469682" cy="1512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563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571744"/>
            <a:ext cx="9144000" cy="4000528"/>
          </a:xfrm>
        </p:spPr>
        <p:txBody>
          <a:bodyPr>
            <a:noAutofit/>
          </a:bodyPr>
          <a:lstStyle/>
          <a:p>
            <a:r>
              <a:rPr lang="ru-RU" sz="1800" i="1" dirty="0" smtClean="0"/>
              <a:t>Любовь эта, в которой только и есть жизнь, проявляется в душе человека, как чуть заметный, нежный росток среди похожих на нее грубых ростков сорных трав, различных похотей человека, которые мы называем любовью. Сначала людям и самому человеку кажется, что этот росток, – тот, из которого должно вырастать то дерево, в котором будут укрываться птицы, – и все другие ростки все одно и то же. Люди даже предпочитают сначала ростки сорных трав, которые растут быстрее, и единственный росток жизни глохнет и замирает; но еще хуже то, что еще чаще бывает: люди слышали, что в числе этих ростков есть один настоящий, жизненный, называемый любовью, и они вместо него, топча его, начинают воспитывать другой росток сорной травы, называя его любовью. Но что еще хуже: люди грубыми руками ухватывают самый росток и кричат: «вот он, мы нашли его, мы теперь знаем его, возрастим его. Любовь! Любовь! высшее чувство, вот оно!», </a:t>
            </a:r>
            <a:endParaRPr lang="ru-RU" sz="1800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14282" y="142852"/>
            <a:ext cx="8543956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Л. Н. Толстой полагал, что «Любовь есть единственная разумная деятельность человека»и предостерегал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2754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Admin\Мои документы\Мои рисунки\009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214290"/>
            <a:ext cx="1875247" cy="2500330"/>
          </a:xfrm>
          <a:prstGeom prst="rect">
            <a:avLst/>
          </a:prstGeom>
          <a:noFill/>
          <a:ln w="190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2857488" y="4143380"/>
            <a:ext cx="6139535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Когда люди вместе, их сердца бьются в унисон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5765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714356"/>
            <a:ext cx="71753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И даже самое холодное и одинокое сердце способно любить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3" name="Рисунок 2" descr="love_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0372" y="4285175"/>
            <a:ext cx="2333628" cy="2572825"/>
          </a:xfrm>
          <a:prstGeom prst="rect">
            <a:avLst/>
          </a:prstGeom>
        </p:spPr>
      </p:pic>
    </p:spTree>
  </p:cSld>
  <p:clrMapOvr>
    <a:masterClrMapping/>
  </p:clrMapOvr>
  <p:transition spd="med" advTm="3851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714884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Любовь - блеск солнечный, дождю идущий вслед...</a:t>
            </a:r>
            <a: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  <a:t/>
            </a:r>
            <a:br>
              <a:rPr lang="ru-RU" sz="2800" dirty="0" smtClean="0">
                <a:solidFill>
                  <a:schemeClr val="bg1"/>
                </a:solidFill>
                <a:latin typeface="Monotype Corsiva" pitchFamily="66" charset="0"/>
              </a:rPr>
            </a:b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Любовь всегда свежа, как яркий вешний цвет... </a:t>
            </a:r>
            <a:r>
              <a:rPr lang="ru-RU" sz="2800" i="1" dirty="0" smtClean="0">
                <a:solidFill>
                  <a:schemeClr val="bg1"/>
                </a:solidFill>
                <a:latin typeface="Monotype Corsiva" pitchFamily="66" charset="0"/>
              </a:rPr>
              <a:t>(Шекспир)</a:t>
            </a:r>
            <a:endParaRPr lang="ru-RU" sz="2800" dirty="0">
              <a:solidFill>
                <a:schemeClr val="bg1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 advTm="6496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0151_1610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8786842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6797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142852"/>
            <a:ext cx="3714736" cy="351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14290"/>
            <a:ext cx="3143272" cy="2958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38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5074" y="3714752"/>
            <a:ext cx="2141220" cy="29466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73497945_4093084_lov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3286124"/>
            <a:ext cx="4500594" cy="3375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4078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4F4F4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115</TotalTime>
  <Words>249</Words>
  <Application>Microsoft Office PowerPoint</Application>
  <PresentationFormat>Экран (4:3)</PresentationFormat>
  <Paragraphs>13</Paragraphs>
  <Slides>12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Л. Н. Толстой полагал, что «Любовь есть единственная разумная деятельность человека»и предостерегал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16</cp:revision>
  <dcterms:created xsi:type="dcterms:W3CDTF">2012-01-25T15:18:21Z</dcterms:created>
  <dcterms:modified xsi:type="dcterms:W3CDTF">2013-01-31T17:27:20Z</dcterms:modified>
</cp:coreProperties>
</file>