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9" r:id="rId5"/>
    <p:sldId id="261" r:id="rId6"/>
    <p:sldId id="258" r:id="rId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FE0D5-A633-4E69-BF22-64667EE51554}" type="datetimeFigureOut">
              <a:rPr lang="uk-UA" smtClean="0"/>
              <a:t>20.01.2014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01781F8-B645-4017-9D7C-48B4014D87BA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FE0D5-A633-4E69-BF22-64667EE51554}" type="datetimeFigureOut">
              <a:rPr lang="uk-UA" smtClean="0"/>
              <a:t>20.01.2014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781F8-B645-4017-9D7C-48B4014D87BA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01781F8-B645-4017-9D7C-48B4014D87BA}" type="slidenum">
              <a:rPr lang="uk-UA" smtClean="0"/>
              <a:t>‹#›</a:t>
            </a:fld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FE0D5-A633-4E69-BF22-64667EE51554}" type="datetimeFigureOut">
              <a:rPr lang="uk-UA" smtClean="0"/>
              <a:t>20.01.2014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FE0D5-A633-4E69-BF22-64667EE51554}" type="datetimeFigureOut">
              <a:rPr lang="uk-UA" smtClean="0"/>
              <a:t>20.01.2014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01781F8-B645-4017-9D7C-48B4014D87BA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FE0D5-A633-4E69-BF22-64667EE51554}" type="datetimeFigureOut">
              <a:rPr lang="uk-UA" smtClean="0"/>
              <a:t>20.01.2014</a:t>
            </a:fld>
            <a:endParaRPr lang="uk-UA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01781F8-B645-4017-9D7C-48B4014D87BA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40FE0D5-A633-4E69-BF22-64667EE51554}" type="datetimeFigureOut">
              <a:rPr lang="uk-UA" smtClean="0"/>
              <a:t>20.01.2014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781F8-B645-4017-9D7C-48B4014D87BA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FE0D5-A633-4E69-BF22-64667EE51554}" type="datetimeFigureOut">
              <a:rPr lang="uk-UA" smtClean="0"/>
              <a:t>20.01.2014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uk-UA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01781F8-B645-4017-9D7C-48B4014D87BA}" type="slidenum">
              <a:rPr lang="uk-UA" smtClean="0"/>
              <a:t>‹#›</a:t>
            </a:fld>
            <a:endParaRPr lang="uk-UA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FE0D5-A633-4E69-BF22-64667EE51554}" type="datetimeFigureOut">
              <a:rPr lang="uk-UA" smtClean="0"/>
              <a:t>20.01.2014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01781F8-B645-4017-9D7C-48B4014D87B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FE0D5-A633-4E69-BF22-64667EE51554}" type="datetimeFigureOut">
              <a:rPr lang="uk-UA" smtClean="0"/>
              <a:t>20.01.2014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01781F8-B645-4017-9D7C-48B4014D87B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01781F8-B645-4017-9D7C-48B4014D87BA}" type="slidenum">
              <a:rPr lang="uk-UA" smtClean="0"/>
              <a:t>‹#›</a:t>
            </a:fld>
            <a:endParaRPr lang="uk-UA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FE0D5-A633-4E69-BF22-64667EE51554}" type="datetimeFigureOut">
              <a:rPr lang="uk-UA" smtClean="0"/>
              <a:t>20.01.2014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01781F8-B645-4017-9D7C-48B4014D87BA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40FE0D5-A633-4E69-BF22-64667EE51554}" type="datetimeFigureOut">
              <a:rPr lang="uk-UA" smtClean="0"/>
              <a:t>20.01.2014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40FE0D5-A633-4E69-BF22-64667EE51554}" type="datetimeFigureOut">
              <a:rPr lang="uk-UA" smtClean="0"/>
              <a:t>20.01.2014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01781F8-B645-4017-9D7C-48B4014D87BA}" type="slidenum">
              <a:rPr lang="uk-UA" smtClean="0"/>
              <a:t>‹#›</a:t>
            </a:fld>
            <a:endParaRPr lang="uk-UA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uk-UA" sz="36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1728936"/>
          </a:xfrm>
        </p:spPr>
        <p:txBody>
          <a:bodyPr>
            <a:normAutofit fontScale="90000"/>
          </a:bodyPr>
          <a:lstStyle/>
          <a:p>
            <a:r>
              <a:rPr lang="en-US" sz="8000" dirty="0" smtClean="0">
                <a:solidFill>
                  <a:schemeClr val="tx1"/>
                </a:solidFill>
                <a:latin typeface="Algerian" pitchFamily="82" charset="0"/>
              </a:rPr>
              <a:t>Hamburg</a:t>
            </a:r>
            <a:r>
              <a:rPr lang="uk-UA" sz="6000" dirty="0">
                <a:solidFill>
                  <a:schemeClr val="tx1"/>
                </a:solidFill>
              </a:rPr>
              <a:t/>
            </a:r>
            <a:br>
              <a:rPr lang="uk-UA" sz="6000" dirty="0">
                <a:solidFill>
                  <a:schemeClr val="tx1"/>
                </a:solidFill>
              </a:rPr>
            </a:br>
            <a:endParaRPr lang="uk-UA" sz="6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53" y="2804267"/>
            <a:ext cx="7920880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97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  <a:latin typeface="Algerian" pitchFamily="82" charset="0"/>
              </a:rPr>
              <a:t>Wappen</a:t>
            </a:r>
            <a:r>
              <a:rPr lang="en-US" dirty="0">
                <a:solidFill>
                  <a:schemeClr val="tx1"/>
                </a:solidFill>
                <a:latin typeface="Algerian" pitchFamily="82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lgerian" pitchFamily="82" charset="0"/>
              </a:rPr>
              <a:t>und </a:t>
            </a:r>
            <a:r>
              <a:rPr lang="en-US" dirty="0" err="1">
                <a:solidFill>
                  <a:schemeClr val="tx1"/>
                </a:solidFill>
                <a:latin typeface="Algerian" pitchFamily="82" charset="0"/>
              </a:rPr>
              <a:t>Karte</a:t>
            </a:r>
            <a:r>
              <a:rPr lang="en-US" dirty="0" smtClean="0">
                <a:solidFill>
                  <a:schemeClr val="tx1"/>
                </a:solidFill>
                <a:latin typeface="Algerian" pitchFamily="82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lgerian" pitchFamily="82" charset="0"/>
              </a:rPr>
              <a:t>Hamburg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844824"/>
            <a:ext cx="2952328" cy="410445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22900"/>
            <a:ext cx="8460432" cy="510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32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  <a:latin typeface="Algerian" pitchFamily="82" charset="0"/>
              </a:rPr>
              <a:t>Speicherstadt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8208912" cy="496855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8208912" cy="49725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377153"/>
            <a:ext cx="8208912" cy="53149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77153"/>
            <a:ext cx="8208911" cy="531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44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Algerian" pitchFamily="82" charset="0"/>
              </a:rPr>
              <a:t>Fischmarkt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8533059" cy="480735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8496944" cy="48245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8" y="1484783"/>
            <a:ext cx="8521384" cy="480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22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lgerian" pitchFamily="82" charset="0"/>
              </a:rPr>
              <a:t>Hamburg </a:t>
            </a:r>
            <a:r>
              <a:rPr lang="en-US" dirty="0" err="1">
                <a:solidFill>
                  <a:schemeClr val="tx1"/>
                </a:solidFill>
                <a:latin typeface="Algerian" pitchFamily="82" charset="0"/>
              </a:rPr>
              <a:t>Universität</a:t>
            </a:r>
            <a:r>
              <a:rPr lang="en-US" dirty="0">
                <a:solidFill>
                  <a:schemeClr val="tx1"/>
                </a:solidFill>
                <a:latin typeface="Algerian" pitchFamily="82" charset="0"/>
              </a:rPr>
              <a:t> 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44" y="1527175"/>
            <a:ext cx="6858000" cy="4572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84784"/>
            <a:ext cx="7272808" cy="47169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7" y="1484783"/>
            <a:ext cx="7300863" cy="47134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4784"/>
            <a:ext cx="7704856" cy="483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92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49685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9144000" cy="52080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77" y="1412776"/>
            <a:ext cx="9164177" cy="52080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9144000" cy="54452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Algerian" pitchFamily="82" charset="0"/>
              </a:rPr>
              <a:t>Andere</a:t>
            </a:r>
            <a:r>
              <a:rPr lang="en-US" dirty="0">
                <a:solidFill>
                  <a:schemeClr val="tx1"/>
                </a:solidFill>
                <a:latin typeface="Algerian" pitchFamily="8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lgerian" pitchFamily="82" charset="0"/>
              </a:rPr>
              <a:t>Sehenswürdigkeiten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4476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41</TotalTime>
  <Words>11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Официальная</vt:lpstr>
      <vt:lpstr>Hamburg </vt:lpstr>
      <vt:lpstr>Wappen und Karte Hamburg</vt:lpstr>
      <vt:lpstr>Speicherstadt</vt:lpstr>
      <vt:lpstr>Fischmarkt</vt:lpstr>
      <vt:lpstr>Hamburg Universität </vt:lpstr>
      <vt:lpstr>Andere Sehenswürdigkeiten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</dc:title>
  <dc:creator>Tanya</dc:creator>
  <cp:lastModifiedBy>Tanya</cp:lastModifiedBy>
  <cp:revision>5</cp:revision>
  <dcterms:created xsi:type="dcterms:W3CDTF">2014-01-19T07:24:35Z</dcterms:created>
  <dcterms:modified xsi:type="dcterms:W3CDTF">2014-01-20T19:10:52Z</dcterms:modified>
</cp:coreProperties>
</file>