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7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000"/>
                    </a14:imgEffect>
                    <a14:imgEffect>
                      <a14:brightnessContrast bright="-7000" contrast="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7545" y="2348880"/>
            <a:ext cx="6527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Податки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очима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дітей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3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датки очима діте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3455" y="1628800"/>
            <a:ext cx="4572000" cy="3429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41" y="106984"/>
            <a:ext cx="91078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Мультфільм</a:t>
            </a: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«</a:t>
            </a:r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Податки</a:t>
            </a: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очима</a:t>
            </a: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дітей</a:t>
            </a: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41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t-tyachiv.ucoz.ua/_ph/3/2/635004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79855"/>
            <a:ext cx="3096344" cy="41284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cdt-tyachiv.ucoz.ua/_ph/3/2/107056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79855"/>
            <a:ext cx="3186354" cy="42484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36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dt-tyachiv.ucoz.ua/_ph/3/2/340208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8921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cdt-tyachiv.ucoz.ua/_ph/3/2/1391034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6"/>
          <a:stretch/>
        </p:blipFill>
        <p:spPr bwMode="auto">
          <a:xfrm>
            <a:off x="395536" y="3717032"/>
            <a:ext cx="4752975" cy="28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t-tyachiv.ucoz.ua/_ph/3/2/1821399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571875" cy="4762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t-tyachiv.ucoz.ua/_ph/3/2/369673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465519" cy="33558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2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ulaypole.info/wp-content/uploads/2011/05/beznos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5315"/>
            <a:ext cx="4032448" cy="30243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fportal.net/images/news/09/07/07/PeremozhciPOD_706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27" y="3608046"/>
            <a:ext cx="4265826" cy="30077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xn--80apaicrg1a.com.ua/uploads/posts/2012-08/1344949345_podat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953000" cy="30480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zhitomir.info/images/mod_news_for_content/kurka_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3007171" cy="42067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53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281061"/>
            <a:ext cx="5971836" cy="12945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Дякую</a:t>
            </a:r>
            <a:r>
              <a:rPr lang="ru-RU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за </a:t>
            </a:r>
            <a:r>
              <a:rPr lang="ru-RU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увагу</a:t>
            </a:r>
            <a:r>
              <a:rPr lang="ru-RU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00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</Words>
  <Application>Microsoft Office PowerPoint</Application>
  <PresentationFormat>Экран (4:3)</PresentationFormat>
  <Paragraphs>3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Ксюша1</dc:creator>
  <cp:lastModifiedBy>Ксюша1</cp:lastModifiedBy>
  <cp:revision>3</cp:revision>
  <dcterms:created xsi:type="dcterms:W3CDTF">2014-03-18T17:01:59Z</dcterms:created>
  <dcterms:modified xsi:type="dcterms:W3CDTF">2014-03-18T20:09:29Z</dcterms:modified>
</cp:coreProperties>
</file>