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21B91-5636-4E56-B6A0-7FCC1FE8CB8E}" type="doc">
      <dgm:prSet loTypeId="urn:microsoft.com/office/officeart/2005/8/layout/radial4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E01DB535-8F19-4FCE-9502-51BF9F9B9DE2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 ринковою</a:t>
          </a:r>
        </a:p>
        <a:p>
          <a:r>
            <a:rPr lang="ru-RU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класифікацією</a:t>
          </a:r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конкуренція</a:t>
          </a:r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поділяється</a:t>
          </a:r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на </a:t>
          </a:r>
          <a:r>
            <a:rPr lang="ru-RU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такі</a:t>
          </a:r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види</a:t>
          </a:r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:</a:t>
          </a:r>
          <a:endParaRPr lang="uk-UA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B98D9DC-C480-47F6-B4F8-47BE41D41773}" type="parTrans" cxnId="{B19AC6CE-B3A6-4250-8335-3ACE3D202FCC}">
      <dgm:prSet/>
      <dgm:spPr/>
      <dgm:t>
        <a:bodyPr/>
        <a:lstStyle/>
        <a:p>
          <a:endParaRPr lang="uk-UA"/>
        </a:p>
      </dgm:t>
    </dgm:pt>
    <dgm:pt modelId="{B9D8E3A2-F8C1-47EB-96F4-37C9ADB267E3}" type="sibTrans" cxnId="{B19AC6CE-B3A6-4250-8335-3ACE3D202FCC}">
      <dgm:prSet/>
      <dgm:spPr/>
      <dgm:t>
        <a:bodyPr/>
        <a:lstStyle/>
        <a:p>
          <a:endParaRPr lang="uk-UA"/>
        </a:p>
      </dgm:t>
    </dgm:pt>
    <dgm:pt modelId="{51553C6D-7894-4711-8144-359E2E681D8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цінова і нецінова;</a:t>
          </a:r>
          <a:endParaRPr lang="uk-UA" dirty="0"/>
        </a:p>
      </dgm:t>
    </dgm:pt>
    <dgm:pt modelId="{6452FF9B-50EC-40AE-A417-6A5137E18388}" type="parTrans" cxnId="{EDC94566-E027-40F7-A3BA-BCFCFDF4B9BF}">
      <dgm:prSet/>
      <dgm:spPr/>
      <dgm:t>
        <a:bodyPr/>
        <a:lstStyle/>
        <a:p>
          <a:endParaRPr lang="uk-UA"/>
        </a:p>
      </dgm:t>
    </dgm:pt>
    <dgm:pt modelId="{BA71B2D1-4EFB-428D-8EE3-FBC88FFC24B3}" type="sibTrans" cxnId="{EDC94566-E027-40F7-A3BA-BCFCFDF4B9BF}">
      <dgm:prSet/>
      <dgm:spPr/>
      <dgm:t>
        <a:bodyPr/>
        <a:lstStyle/>
        <a:p>
          <a:endParaRPr lang="uk-UA"/>
        </a:p>
      </dgm:t>
    </dgm:pt>
    <dgm:pt modelId="{F6D7ECC2-AFA5-4C12-A0FC-4A8A516F4D6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досконала і недосконала;</a:t>
          </a:r>
          <a:endParaRPr lang="uk-UA" dirty="0"/>
        </a:p>
      </dgm:t>
    </dgm:pt>
    <dgm:pt modelId="{03E48629-1568-4B61-BD2C-373C23F20ECA}" type="parTrans" cxnId="{CE11EF2B-C084-49F8-BEB2-363D8FB27316}">
      <dgm:prSet/>
      <dgm:spPr/>
      <dgm:t>
        <a:bodyPr/>
        <a:lstStyle/>
        <a:p>
          <a:endParaRPr lang="uk-UA"/>
        </a:p>
      </dgm:t>
    </dgm:pt>
    <dgm:pt modelId="{64542BA3-216D-422A-83DF-63EC4E25CC33}" type="sibTrans" cxnId="{CE11EF2B-C084-49F8-BEB2-363D8FB27316}">
      <dgm:prSet/>
      <dgm:spPr/>
      <dgm:t>
        <a:bodyPr/>
        <a:lstStyle/>
        <a:p>
          <a:endParaRPr lang="uk-UA"/>
        </a:p>
      </dgm:t>
    </dgm:pt>
    <dgm:pt modelId="{0F3F4D13-33F0-4325-8441-6A6223610B2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недобросовісна;</a:t>
          </a:r>
          <a:endParaRPr lang="uk-UA" dirty="0"/>
        </a:p>
      </dgm:t>
    </dgm:pt>
    <dgm:pt modelId="{272D4D2A-1F60-4032-9B84-E9441DC008E2}" type="parTrans" cxnId="{F6E82D92-909D-41D8-817E-6A564A3F60F4}">
      <dgm:prSet/>
      <dgm:spPr/>
      <dgm:t>
        <a:bodyPr/>
        <a:lstStyle/>
        <a:p>
          <a:endParaRPr lang="uk-UA"/>
        </a:p>
      </dgm:t>
    </dgm:pt>
    <dgm:pt modelId="{4ACE1B43-F434-4340-A745-02C0315F4C1A}" type="sibTrans" cxnId="{F6E82D92-909D-41D8-817E-6A564A3F60F4}">
      <dgm:prSet/>
      <dgm:spPr/>
      <dgm:t>
        <a:bodyPr/>
        <a:lstStyle/>
        <a:p>
          <a:endParaRPr lang="uk-UA"/>
        </a:p>
      </dgm:t>
    </dgm:pt>
    <dgm:pt modelId="{1FD556FC-0AC8-443C-B393-3A273A37798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внутрішньогалузева і</a:t>
          </a:r>
        </a:p>
        <a:p>
          <a:r>
            <a:rPr lang="uk-UA" dirty="0" smtClean="0"/>
            <a:t>міжгалузева</a:t>
          </a:r>
          <a:endParaRPr lang="uk-UA" dirty="0"/>
        </a:p>
      </dgm:t>
    </dgm:pt>
    <dgm:pt modelId="{ECF2927B-8883-4377-820A-BF8E4EBE10EE}" type="parTrans" cxnId="{6C482C50-F93B-4EBE-84A9-84ADEE2B4C69}">
      <dgm:prSet/>
      <dgm:spPr/>
      <dgm:t>
        <a:bodyPr/>
        <a:lstStyle/>
        <a:p>
          <a:endParaRPr lang="uk-UA"/>
        </a:p>
      </dgm:t>
    </dgm:pt>
    <dgm:pt modelId="{D2269B9D-178B-4514-AC86-FF99D513DAF5}" type="sibTrans" cxnId="{6C482C50-F93B-4EBE-84A9-84ADEE2B4C69}">
      <dgm:prSet/>
      <dgm:spPr/>
      <dgm:t>
        <a:bodyPr/>
        <a:lstStyle/>
        <a:p>
          <a:endParaRPr lang="uk-UA"/>
        </a:p>
      </dgm:t>
    </dgm:pt>
    <dgm:pt modelId="{065A1B19-55D1-42B6-9799-DA04B9D9D705}" type="pres">
      <dgm:prSet presAssocID="{2FC21B91-5636-4E56-B6A0-7FCC1FE8CB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95A876-9903-4A09-8835-120B4B1D0F6C}" type="pres">
      <dgm:prSet presAssocID="{E01DB535-8F19-4FCE-9502-51BF9F9B9DE2}" presName="centerShape" presStyleLbl="node0" presStyleIdx="0" presStyleCnt="1" custScaleX="117126" custScaleY="110792"/>
      <dgm:spPr/>
      <dgm:t>
        <a:bodyPr/>
        <a:lstStyle/>
        <a:p>
          <a:endParaRPr lang="uk-UA"/>
        </a:p>
      </dgm:t>
    </dgm:pt>
    <dgm:pt modelId="{17B2C4F6-C4C4-44E7-BB72-7EF7BDB7B1B3}" type="pres">
      <dgm:prSet presAssocID="{6452FF9B-50EC-40AE-A417-6A5137E18388}" presName="parTrans" presStyleLbl="bgSibTrans2D1" presStyleIdx="0" presStyleCnt="4"/>
      <dgm:spPr/>
      <dgm:t>
        <a:bodyPr/>
        <a:lstStyle/>
        <a:p>
          <a:endParaRPr lang="uk-UA"/>
        </a:p>
      </dgm:t>
    </dgm:pt>
    <dgm:pt modelId="{675AD1DC-FB01-442A-89F0-14578D11E1E6}" type="pres">
      <dgm:prSet presAssocID="{51553C6D-7894-4711-8144-359E2E681D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450BED-2912-414A-B771-52E1C36195E9}" type="pres">
      <dgm:prSet presAssocID="{03E48629-1568-4B61-BD2C-373C23F20ECA}" presName="parTrans" presStyleLbl="bgSibTrans2D1" presStyleIdx="1" presStyleCnt="4"/>
      <dgm:spPr/>
      <dgm:t>
        <a:bodyPr/>
        <a:lstStyle/>
        <a:p>
          <a:endParaRPr lang="uk-UA"/>
        </a:p>
      </dgm:t>
    </dgm:pt>
    <dgm:pt modelId="{57D3C1D5-2EC6-4EBB-A860-3E18DF0A3897}" type="pres">
      <dgm:prSet presAssocID="{F6D7ECC2-AFA5-4C12-A0FC-4A8A516F4D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83E2E6-110F-46E0-82EE-95D1F898335F}" type="pres">
      <dgm:prSet presAssocID="{272D4D2A-1F60-4032-9B84-E9441DC008E2}" presName="parTrans" presStyleLbl="bgSibTrans2D1" presStyleIdx="2" presStyleCnt="4"/>
      <dgm:spPr/>
      <dgm:t>
        <a:bodyPr/>
        <a:lstStyle/>
        <a:p>
          <a:endParaRPr lang="uk-UA"/>
        </a:p>
      </dgm:t>
    </dgm:pt>
    <dgm:pt modelId="{9C2A90C5-5F90-4F51-B686-92941E81079F}" type="pres">
      <dgm:prSet presAssocID="{0F3F4D13-33F0-4325-8441-6A6223610B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540F8A-2D7A-444A-8DFD-ACE1E776DE40}" type="pres">
      <dgm:prSet presAssocID="{ECF2927B-8883-4377-820A-BF8E4EBE10EE}" presName="parTrans" presStyleLbl="bgSibTrans2D1" presStyleIdx="3" presStyleCnt="4"/>
      <dgm:spPr/>
      <dgm:t>
        <a:bodyPr/>
        <a:lstStyle/>
        <a:p>
          <a:endParaRPr lang="uk-UA"/>
        </a:p>
      </dgm:t>
    </dgm:pt>
    <dgm:pt modelId="{008F31C9-9C49-4E15-8CBE-BFD197579568}" type="pres">
      <dgm:prSet presAssocID="{1FD556FC-0AC8-443C-B393-3A273A3779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E82D92-909D-41D8-817E-6A564A3F60F4}" srcId="{E01DB535-8F19-4FCE-9502-51BF9F9B9DE2}" destId="{0F3F4D13-33F0-4325-8441-6A6223610B23}" srcOrd="2" destOrd="0" parTransId="{272D4D2A-1F60-4032-9B84-E9441DC008E2}" sibTransId="{4ACE1B43-F434-4340-A745-02C0315F4C1A}"/>
    <dgm:cxn modelId="{CE11EF2B-C084-49F8-BEB2-363D8FB27316}" srcId="{E01DB535-8F19-4FCE-9502-51BF9F9B9DE2}" destId="{F6D7ECC2-AFA5-4C12-A0FC-4A8A516F4D61}" srcOrd="1" destOrd="0" parTransId="{03E48629-1568-4B61-BD2C-373C23F20ECA}" sibTransId="{64542BA3-216D-422A-83DF-63EC4E25CC33}"/>
    <dgm:cxn modelId="{13DEF543-71B3-4C49-8632-BE9972C1FDEE}" type="presOf" srcId="{51553C6D-7894-4711-8144-359E2E681D8C}" destId="{675AD1DC-FB01-442A-89F0-14578D11E1E6}" srcOrd="0" destOrd="0" presId="urn:microsoft.com/office/officeart/2005/8/layout/radial4"/>
    <dgm:cxn modelId="{EB9260A9-B67D-4D87-BDEE-CB9351BBDD70}" type="presOf" srcId="{0F3F4D13-33F0-4325-8441-6A6223610B23}" destId="{9C2A90C5-5F90-4F51-B686-92941E81079F}" srcOrd="0" destOrd="0" presId="urn:microsoft.com/office/officeart/2005/8/layout/radial4"/>
    <dgm:cxn modelId="{6C482C50-F93B-4EBE-84A9-84ADEE2B4C69}" srcId="{E01DB535-8F19-4FCE-9502-51BF9F9B9DE2}" destId="{1FD556FC-0AC8-443C-B393-3A273A377982}" srcOrd="3" destOrd="0" parTransId="{ECF2927B-8883-4377-820A-BF8E4EBE10EE}" sibTransId="{D2269B9D-178B-4514-AC86-FF99D513DAF5}"/>
    <dgm:cxn modelId="{3E98AED6-2429-4564-9515-E46E000A076C}" type="presOf" srcId="{03E48629-1568-4B61-BD2C-373C23F20ECA}" destId="{22450BED-2912-414A-B771-52E1C36195E9}" srcOrd="0" destOrd="0" presId="urn:microsoft.com/office/officeart/2005/8/layout/radial4"/>
    <dgm:cxn modelId="{70C5C865-E5C6-4DED-9AE4-CDB2B792491B}" type="presOf" srcId="{E01DB535-8F19-4FCE-9502-51BF9F9B9DE2}" destId="{6B95A876-9903-4A09-8835-120B4B1D0F6C}" srcOrd="0" destOrd="0" presId="urn:microsoft.com/office/officeart/2005/8/layout/radial4"/>
    <dgm:cxn modelId="{4122EE70-C239-44DD-9D2F-6499DB1A7F91}" type="presOf" srcId="{ECF2927B-8883-4377-820A-BF8E4EBE10EE}" destId="{FE540F8A-2D7A-444A-8DFD-ACE1E776DE40}" srcOrd="0" destOrd="0" presId="urn:microsoft.com/office/officeart/2005/8/layout/radial4"/>
    <dgm:cxn modelId="{28BB6AC7-8700-4573-8540-BECDF379B46F}" type="presOf" srcId="{2FC21B91-5636-4E56-B6A0-7FCC1FE8CB8E}" destId="{065A1B19-55D1-42B6-9799-DA04B9D9D705}" srcOrd="0" destOrd="0" presId="urn:microsoft.com/office/officeart/2005/8/layout/radial4"/>
    <dgm:cxn modelId="{70B34E40-5A28-47A1-BF28-6C859B3551AA}" type="presOf" srcId="{272D4D2A-1F60-4032-9B84-E9441DC008E2}" destId="{2E83E2E6-110F-46E0-82EE-95D1F898335F}" srcOrd="0" destOrd="0" presId="urn:microsoft.com/office/officeart/2005/8/layout/radial4"/>
    <dgm:cxn modelId="{4B604FBF-B607-4A88-BC32-CAFD1CF2412D}" type="presOf" srcId="{1FD556FC-0AC8-443C-B393-3A273A377982}" destId="{008F31C9-9C49-4E15-8CBE-BFD197579568}" srcOrd="0" destOrd="0" presId="urn:microsoft.com/office/officeart/2005/8/layout/radial4"/>
    <dgm:cxn modelId="{EDC94566-E027-40F7-A3BA-BCFCFDF4B9BF}" srcId="{E01DB535-8F19-4FCE-9502-51BF9F9B9DE2}" destId="{51553C6D-7894-4711-8144-359E2E681D8C}" srcOrd="0" destOrd="0" parTransId="{6452FF9B-50EC-40AE-A417-6A5137E18388}" sibTransId="{BA71B2D1-4EFB-428D-8EE3-FBC88FFC24B3}"/>
    <dgm:cxn modelId="{D6A1B75E-C7B3-4714-AF3E-C899FA534BCB}" type="presOf" srcId="{F6D7ECC2-AFA5-4C12-A0FC-4A8A516F4D61}" destId="{57D3C1D5-2EC6-4EBB-A860-3E18DF0A3897}" srcOrd="0" destOrd="0" presId="urn:microsoft.com/office/officeart/2005/8/layout/radial4"/>
    <dgm:cxn modelId="{DF6DB71E-6D69-4208-953F-7AD75798FDA1}" type="presOf" srcId="{6452FF9B-50EC-40AE-A417-6A5137E18388}" destId="{17B2C4F6-C4C4-44E7-BB72-7EF7BDB7B1B3}" srcOrd="0" destOrd="0" presId="urn:microsoft.com/office/officeart/2005/8/layout/radial4"/>
    <dgm:cxn modelId="{B19AC6CE-B3A6-4250-8335-3ACE3D202FCC}" srcId="{2FC21B91-5636-4E56-B6A0-7FCC1FE8CB8E}" destId="{E01DB535-8F19-4FCE-9502-51BF9F9B9DE2}" srcOrd="0" destOrd="0" parTransId="{6B98D9DC-C480-47F6-B4F8-47BE41D41773}" sibTransId="{B9D8E3A2-F8C1-47EB-96F4-37C9ADB267E3}"/>
    <dgm:cxn modelId="{60F4042A-19F7-412A-B323-271309B835D2}" type="presParOf" srcId="{065A1B19-55D1-42B6-9799-DA04B9D9D705}" destId="{6B95A876-9903-4A09-8835-120B4B1D0F6C}" srcOrd="0" destOrd="0" presId="urn:microsoft.com/office/officeart/2005/8/layout/radial4"/>
    <dgm:cxn modelId="{CB60824C-4F25-40BB-A6EB-D290F149E772}" type="presParOf" srcId="{065A1B19-55D1-42B6-9799-DA04B9D9D705}" destId="{17B2C4F6-C4C4-44E7-BB72-7EF7BDB7B1B3}" srcOrd="1" destOrd="0" presId="urn:microsoft.com/office/officeart/2005/8/layout/radial4"/>
    <dgm:cxn modelId="{15E0A439-7245-4FA2-A386-9958DFF82E27}" type="presParOf" srcId="{065A1B19-55D1-42B6-9799-DA04B9D9D705}" destId="{675AD1DC-FB01-442A-89F0-14578D11E1E6}" srcOrd="2" destOrd="0" presId="urn:microsoft.com/office/officeart/2005/8/layout/radial4"/>
    <dgm:cxn modelId="{30AD8FE9-F161-4DB3-8D05-7EE6A7DEF080}" type="presParOf" srcId="{065A1B19-55D1-42B6-9799-DA04B9D9D705}" destId="{22450BED-2912-414A-B771-52E1C36195E9}" srcOrd="3" destOrd="0" presId="urn:microsoft.com/office/officeart/2005/8/layout/radial4"/>
    <dgm:cxn modelId="{3D7F005C-4894-491F-9B50-05EBB4DD6E23}" type="presParOf" srcId="{065A1B19-55D1-42B6-9799-DA04B9D9D705}" destId="{57D3C1D5-2EC6-4EBB-A860-3E18DF0A3897}" srcOrd="4" destOrd="0" presId="urn:microsoft.com/office/officeart/2005/8/layout/radial4"/>
    <dgm:cxn modelId="{B23B17DE-909C-4BE8-9BC4-4438ACA4E91F}" type="presParOf" srcId="{065A1B19-55D1-42B6-9799-DA04B9D9D705}" destId="{2E83E2E6-110F-46E0-82EE-95D1F898335F}" srcOrd="5" destOrd="0" presId="urn:microsoft.com/office/officeart/2005/8/layout/radial4"/>
    <dgm:cxn modelId="{0C58CF11-B2C9-45D1-A4AE-EB8949D57818}" type="presParOf" srcId="{065A1B19-55D1-42B6-9799-DA04B9D9D705}" destId="{9C2A90C5-5F90-4F51-B686-92941E81079F}" srcOrd="6" destOrd="0" presId="urn:microsoft.com/office/officeart/2005/8/layout/radial4"/>
    <dgm:cxn modelId="{160D2E16-9D7D-493F-A860-9EBF1D7404B7}" type="presParOf" srcId="{065A1B19-55D1-42B6-9799-DA04B9D9D705}" destId="{FE540F8A-2D7A-444A-8DFD-ACE1E776DE40}" srcOrd="7" destOrd="0" presId="urn:microsoft.com/office/officeart/2005/8/layout/radial4"/>
    <dgm:cxn modelId="{0C38F4EF-0C06-400E-A8CE-76317728F4B1}" type="presParOf" srcId="{065A1B19-55D1-42B6-9799-DA04B9D9D705}" destId="{008F31C9-9C49-4E15-8CBE-BFD19757956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FF5FA-0B5F-4BF1-B961-73E31BC62B6A}" type="doc">
      <dgm:prSet loTypeId="urn:microsoft.com/office/officeart/2005/8/layout/hLis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511F3C25-BF41-4378-AB2B-DBA9EE2F062B}">
      <dgm:prSet phldrT="[Текст]" custT="1"/>
      <dgm:spPr/>
      <dgm:t>
        <a:bodyPr/>
        <a:lstStyle/>
        <a:p>
          <a:r>
            <a:rPr lang="uk-UA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Конкуренція виконує такі функції:</a:t>
          </a:r>
        </a:p>
        <a:p>
          <a:endParaRPr lang="uk-UA" sz="1200" dirty="0"/>
        </a:p>
      </dgm:t>
    </dgm:pt>
    <dgm:pt modelId="{015254FE-51D6-482F-BF7B-F8A266AAA844}" type="parTrans" cxnId="{08F2F23C-79B7-4FAA-B9E6-8B122C1C79A2}">
      <dgm:prSet/>
      <dgm:spPr/>
      <dgm:t>
        <a:bodyPr/>
        <a:lstStyle/>
        <a:p>
          <a:endParaRPr lang="uk-UA"/>
        </a:p>
      </dgm:t>
    </dgm:pt>
    <dgm:pt modelId="{04D7CA74-3D9D-4EC7-A212-21F87D5E7B39}" type="sibTrans" cxnId="{08F2F23C-79B7-4FAA-B9E6-8B122C1C79A2}">
      <dgm:prSet/>
      <dgm:spPr/>
      <dgm:t>
        <a:bodyPr/>
        <a:lstStyle/>
        <a:p>
          <a:endParaRPr lang="uk-UA"/>
        </a:p>
      </dgm:t>
    </dgm:pt>
    <dgm:pt modelId="{815890AE-3BEB-4444-8B66-21BBEAF2B4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• </a:t>
          </a:r>
          <a:r>
            <a:rPr lang="ru-RU" sz="2000" dirty="0" err="1" smtClean="0"/>
            <a:t>регулюючу</a:t>
          </a:r>
          <a:r>
            <a:rPr lang="ru-RU" sz="2000" dirty="0" smtClean="0"/>
            <a:t>: - </a:t>
          </a:r>
          <a:endParaRPr lang="uk-UA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err="1" smtClean="0"/>
            <a:t>конкуренція</a:t>
          </a:r>
          <a:r>
            <a:rPr lang="ru-RU" sz="1200" dirty="0" smtClean="0"/>
            <a:t> </a:t>
          </a:r>
          <a:r>
            <a:rPr lang="ru-RU" sz="1200" dirty="0" err="1" smtClean="0"/>
            <a:t>впливає</a:t>
          </a:r>
          <a:r>
            <a:rPr lang="ru-RU" sz="1200" dirty="0" smtClean="0"/>
            <a:t> на </a:t>
          </a:r>
          <a:r>
            <a:rPr lang="ru-RU" sz="1200" dirty="0" err="1" smtClean="0"/>
            <a:t>пропозицію</a:t>
          </a:r>
          <a:r>
            <a:rPr lang="ru-RU" sz="1200" dirty="0" smtClean="0"/>
            <a:t> </a:t>
          </a:r>
          <a:r>
            <a:rPr lang="ru-RU" sz="1200" dirty="0" err="1" smtClean="0"/>
            <a:t>товарів</a:t>
          </a:r>
          <a:r>
            <a:rPr lang="ru-RU" sz="1200" dirty="0" smtClean="0"/>
            <a:t> і </a:t>
          </a:r>
          <a:r>
            <a:rPr lang="ru-RU" sz="1200" dirty="0" err="1" smtClean="0"/>
            <a:t>послуг</a:t>
          </a:r>
          <a:r>
            <a:rPr lang="ru-RU" sz="1200" dirty="0" smtClean="0"/>
            <a:t> у </a:t>
          </a:r>
          <a:r>
            <a:rPr lang="ru-RU" sz="1200" dirty="0" err="1" smtClean="0"/>
            <a:t>такий</a:t>
          </a:r>
          <a:r>
            <a:rPr lang="ru-RU" sz="1200" dirty="0" smtClean="0"/>
            <a:t> </a:t>
          </a:r>
          <a:r>
            <a:rPr lang="ru-RU" sz="1200" dirty="0" err="1" smtClean="0"/>
            <a:t>спосіб</a:t>
          </a:r>
          <a:r>
            <a:rPr lang="ru-RU" sz="1200" dirty="0" smtClean="0"/>
            <a:t>, </a:t>
          </a:r>
          <a:r>
            <a:rPr lang="ru-RU" sz="1200" dirty="0" err="1" smtClean="0"/>
            <a:t>щоб</a:t>
          </a:r>
          <a:r>
            <a:rPr lang="ru-RU" sz="1200" dirty="0" smtClean="0"/>
            <a:t> вона максимально </a:t>
          </a:r>
          <a:r>
            <a:rPr lang="ru-RU" sz="1200" dirty="0" err="1" smtClean="0"/>
            <a:t>відповідала</a:t>
          </a:r>
          <a:r>
            <a:rPr lang="ru-RU" sz="1200" dirty="0" smtClean="0"/>
            <a:t> </a:t>
          </a:r>
          <a:r>
            <a:rPr lang="ru-RU" sz="1200" dirty="0" err="1" smtClean="0"/>
            <a:t>попиту</a:t>
          </a:r>
          <a:r>
            <a:rPr lang="ru-RU" sz="1200" dirty="0" smtClean="0"/>
            <a:t> </a:t>
          </a:r>
          <a:r>
            <a:rPr lang="ru-RU" sz="1200" dirty="0" err="1" smtClean="0"/>
            <a:t>споживачів</a:t>
          </a:r>
          <a:r>
            <a:rPr lang="ru-RU" sz="1200" dirty="0" smtClean="0"/>
            <a:t>. </a:t>
          </a:r>
          <a:r>
            <a:rPr lang="ru-RU" sz="1200" dirty="0" err="1" smtClean="0"/>
            <a:t>Згідно</a:t>
          </a:r>
          <a:r>
            <a:rPr lang="ru-RU" sz="1200" dirty="0" smtClean="0"/>
            <a:t> з </a:t>
          </a:r>
          <a:r>
            <a:rPr lang="ru-RU" sz="1200" dirty="0" err="1" smtClean="0"/>
            <a:t>класичною</a:t>
          </a:r>
          <a:r>
            <a:rPr lang="ru-RU" sz="1200" dirty="0" smtClean="0"/>
            <a:t> </a:t>
          </a:r>
          <a:r>
            <a:rPr lang="ru-RU" sz="1200" dirty="0" err="1" smtClean="0"/>
            <a:t>ринковою</a:t>
          </a:r>
          <a:r>
            <a:rPr lang="ru-RU" sz="1200" dirty="0" smtClean="0"/>
            <a:t> </a:t>
          </a:r>
          <a:r>
            <a:rPr lang="ru-RU" sz="1200" dirty="0" err="1" smtClean="0"/>
            <a:t>моделлю</a:t>
          </a:r>
          <a:r>
            <a:rPr lang="ru-RU" sz="1200" dirty="0" smtClean="0"/>
            <a:t> </a:t>
          </a:r>
          <a:r>
            <a:rPr lang="ru-RU" sz="1200" dirty="0" err="1" smtClean="0"/>
            <a:t>власне</a:t>
          </a:r>
          <a:r>
            <a:rPr lang="ru-RU" sz="1200" dirty="0" smtClean="0"/>
            <a:t> </a:t>
          </a:r>
          <a:r>
            <a:rPr lang="ru-RU" sz="1200" dirty="0" err="1" smtClean="0"/>
            <a:t>споживач</a:t>
          </a:r>
          <a:r>
            <a:rPr lang="ru-RU" sz="1200" dirty="0" smtClean="0"/>
            <a:t> через попит </a:t>
          </a:r>
          <a:r>
            <a:rPr lang="ru-RU" sz="1200" dirty="0" err="1" smtClean="0"/>
            <a:t>визначає</a:t>
          </a:r>
          <a:r>
            <a:rPr lang="ru-RU" sz="1200" dirty="0" smtClean="0"/>
            <a:t>, </a:t>
          </a:r>
          <a:r>
            <a:rPr lang="ru-RU" sz="1200" dirty="0" err="1" smtClean="0"/>
            <a:t>що</a:t>
          </a:r>
          <a:r>
            <a:rPr lang="ru-RU" sz="1200" dirty="0" smtClean="0"/>
            <a:t> і в </a:t>
          </a:r>
          <a:r>
            <a:rPr lang="ru-RU" sz="1200" dirty="0" err="1" smtClean="0"/>
            <a:t>якій</a:t>
          </a:r>
          <a:r>
            <a:rPr lang="ru-RU" sz="1200" dirty="0" smtClean="0"/>
            <a:t> </a:t>
          </a:r>
          <a:r>
            <a:rPr lang="ru-RU" sz="1200" dirty="0" err="1" smtClean="0"/>
            <a:t>кількості</a:t>
          </a:r>
          <a:r>
            <a:rPr lang="ru-RU" sz="1200" dirty="0" smtClean="0"/>
            <a:t> </a:t>
          </a:r>
          <a:r>
            <a:rPr lang="ru-RU" sz="1200" dirty="0" err="1" smtClean="0"/>
            <a:t>має</a:t>
          </a:r>
          <a:r>
            <a:rPr lang="ru-RU" sz="1200" dirty="0" smtClean="0"/>
            <a:t> бути </a:t>
          </a:r>
          <a:r>
            <a:rPr lang="ru-RU" sz="1200" dirty="0" err="1" smtClean="0"/>
            <a:t>виготовлено</a:t>
          </a:r>
          <a:r>
            <a:rPr lang="ru-RU" sz="1200" dirty="0" smtClean="0"/>
            <a:t>;</a:t>
          </a:r>
          <a:endParaRPr lang="uk-UA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2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dirty="0"/>
        </a:p>
      </dgm:t>
    </dgm:pt>
    <dgm:pt modelId="{050BBECE-E7A2-42C0-B799-00E15A226694}" type="parTrans" cxnId="{0859CFE5-E158-4846-88ED-73981219DC58}">
      <dgm:prSet/>
      <dgm:spPr/>
      <dgm:t>
        <a:bodyPr/>
        <a:lstStyle/>
        <a:p>
          <a:endParaRPr lang="uk-UA"/>
        </a:p>
      </dgm:t>
    </dgm:pt>
    <dgm:pt modelId="{5C8CA0B2-A658-40F2-98AF-9BE62DA5DA34}" type="sibTrans" cxnId="{0859CFE5-E158-4846-88ED-73981219DC58}">
      <dgm:prSet/>
      <dgm:spPr/>
      <dgm:t>
        <a:bodyPr/>
        <a:lstStyle/>
        <a:p>
          <a:endParaRPr lang="uk-UA"/>
        </a:p>
      </dgm:t>
    </dgm:pt>
    <dgm:pt modelId="{17603BB1-2424-4B02-94E6-518297F6AEC2}">
      <dgm:prSet phldrT="[Текст]" phldr="1"/>
      <dgm:spPr/>
      <dgm:t>
        <a:bodyPr/>
        <a:lstStyle/>
        <a:p>
          <a:endParaRPr lang="uk-UA"/>
        </a:p>
      </dgm:t>
    </dgm:pt>
    <dgm:pt modelId="{D45F12ED-096E-48F2-92BC-105F17678452}" type="parTrans" cxnId="{1078F8CC-DD8F-4926-AE96-E38FAB463DC3}">
      <dgm:prSet/>
      <dgm:spPr/>
      <dgm:t>
        <a:bodyPr/>
        <a:lstStyle/>
        <a:p>
          <a:endParaRPr lang="uk-UA"/>
        </a:p>
      </dgm:t>
    </dgm:pt>
    <dgm:pt modelId="{A2E00EEF-7F33-4BF7-A89A-E56FB9FA1712}" type="sibTrans" cxnId="{1078F8CC-DD8F-4926-AE96-E38FAB463DC3}">
      <dgm:prSet/>
      <dgm:spPr/>
      <dgm:t>
        <a:bodyPr/>
        <a:lstStyle/>
        <a:p>
          <a:endParaRPr lang="uk-UA"/>
        </a:p>
      </dgm:t>
    </dgm:pt>
    <dgm:pt modelId="{DABFBA85-255F-4865-8EF6-3C8DC435D25D}">
      <dgm:prSet phldrT="[Текст]" phldr="1"/>
      <dgm:spPr/>
      <dgm:t>
        <a:bodyPr/>
        <a:lstStyle/>
        <a:p>
          <a:endParaRPr lang="uk-UA" dirty="0"/>
        </a:p>
      </dgm:t>
    </dgm:pt>
    <dgm:pt modelId="{47BE9333-C839-4F4E-BDD4-E5015554C97E}" type="parTrans" cxnId="{280C966C-87DD-4F98-AD3E-89F7448FE1F8}">
      <dgm:prSet/>
      <dgm:spPr/>
      <dgm:t>
        <a:bodyPr/>
        <a:lstStyle/>
        <a:p>
          <a:endParaRPr lang="uk-UA"/>
        </a:p>
      </dgm:t>
    </dgm:pt>
    <dgm:pt modelId="{640BCDDF-9C8E-476D-B574-9ECCF2EDBCEE}" type="sibTrans" cxnId="{280C966C-87DD-4F98-AD3E-89F7448FE1F8}">
      <dgm:prSet/>
      <dgm:spPr/>
      <dgm:t>
        <a:bodyPr/>
        <a:lstStyle/>
        <a:p>
          <a:endParaRPr lang="uk-UA"/>
        </a:p>
      </dgm:t>
    </dgm:pt>
    <dgm:pt modelId="{B22F794D-219C-44D0-BEAE-E53BF9E462B5}">
      <dgm:prSet phldrT="[Текст]" phldr="1"/>
      <dgm:spPr/>
      <dgm:t>
        <a:bodyPr/>
        <a:lstStyle/>
        <a:p>
          <a:endParaRPr lang="uk-UA"/>
        </a:p>
      </dgm:t>
    </dgm:pt>
    <dgm:pt modelId="{498EA5D3-CCA1-4493-B73A-9706AD3CF2A7}" type="parTrans" cxnId="{41BACA27-164E-448E-9B96-52B1BD5E99FA}">
      <dgm:prSet/>
      <dgm:spPr/>
      <dgm:t>
        <a:bodyPr/>
        <a:lstStyle/>
        <a:p>
          <a:endParaRPr lang="uk-UA"/>
        </a:p>
      </dgm:t>
    </dgm:pt>
    <dgm:pt modelId="{EDD3C97B-100E-41DE-A8D5-A0900878E8EC}" type="sibTrans" cxnId="{41BACA27-164E-448E-9B96-52B1BD5E99FA}">
      <dgm:prSet/>
      <dgm:spPr/>
      <dgm:t>
        <a:bodyPr/>
        <a:lstStyle/>
        <a:p>
          <a:endParaRPr lang="uk-UA"/>
        </a:p>
      </dgm:t>
    </dgm:pt>
    <dgm:pt modelId="{8E16C13B-FF9E-42CA-A6D6-6560602F995E}">
      <dgm:prSet phldrT="[Текст]"/>
      <dgm:spPr/>
      <dgm:t>
        <a:bodyPr/>
        <a:lstStyle/>
        <a:p>
          <a:endParaRPr lang="uk-UA"/>
        </a:p>
      </dgm:t>
    </dgm:pt>
    <dgm:pt modelId="{E0D295EA-7983-499C-B983-0B6B4A38209D}" type="parTrans" cxnId="{3ECB8F94-5AC0-46B3-93D2-D40DA207A6F1}">
      <dgm:prSet/>
      <dgm:spPr/>
      <dgm:t>
        <a:bodyPr/>
        <a:lstStyle/>
        <a:p>
          <a:endParaRPr lang="uk-UA"/>
        </a:p>
      </dgm:t>
    </dgm:pt>
    <dgm:pt modelId="{E930F5D9-20CB-4145-B350-FBB64C90C2F7}" type="sibTrans" cxnId="{3ECB8F94-5AC0-46B3-93D2-D40DA207A6F1}">
      <dgm:prSet/>
      <dgm:spPr/>
      <dgm:t>
        <a:bodyPr/>
        <a:lstStyle/>
        <a:p>
          <a:endParaRPr lang="uk-UA"/>
        </a:p>
      </dgm:t>
    </dgm:pt>
    <dgm:pt modelId="{DBCDE6FA-2285-4DC9-8B71-3D1534CA4935}">
      <dgm:prSet custT="1"/>
      <dgm:spPr/>
      <dgm:t>
        <a:bodyPr/>
        <a:lstStyle/>
        <a:p>
          <a:r>
            <a:rPr lang="uk-UA" sz="1800" dirty="0" smtClean="0"/>
            <a:t> • </a:t>
          </a:r>
          <a:r>
            <a:rPr lang="uk-UA" sz="1800" dirty="0" err="1" smtClean="0"/>
            <a:t>ратокаційну</a:t>
          </a:r>
          <a:r>
            <a:rPr lang="uk-UA" sz="1800" dirty="0" smtClean="0"/>
            <a:t> або функцію розміщення : -</a:t>
          </a:r>
        </a:p>
        <a:p>
          <a:r>
            <a:rPr lang="ru-RU" sz="1200" dirty="0" smtClean="0"/>
            <a:t>яка </a:t>
          </a:r>
          <a:r>
            <a:rPr lang="ru-RU" sz="1200" dirty="0" err="1" smtClean="0"/>
            <a:t>виявляється</a:t>
          </a:r>
          <a:r>
            <a:rPr lang="ru-RU" sz="1200" dirty="0" smtClean="0"/>
            <a:t> в тому, </a:t>
          </a:r>
          <a:r>
            <a:rPr lang="ru-RU" sz="1200" dirty="0" err="1" smtClean="0"/>
            <a:t>що</a:t>
          </a:r>
          <a:r>
            <a:rPr lang="ru-RU" sz="1200" dirty="0" smtClean="0"/>
            <a:t> в </a:t>
          </a:r>
          <a:r>
            <a:rPr lang="ru-RU" sz="1200" dirty="0" err="1" smtClean="0"/>
            <a:t>кінцевому</a:t>
          </a:r>
          <a:r>
            <a:rPr lang="ru-RU" sz="1200" dirty="0" smtClean="0"/>
            <a:t> </a:t>
          </a:r>
          <a:r>
            <a:rPr lang="ru-RU" sz="1200" dirty="0" err="1" smtClean="0"/>
            <a:t>підсумку</a:t>
          </a:r>
          <a:r>
            <a:rPr lang="ru-RU" sz="1200" dirty="0" smtClean="0"/>
            <a:t> </a:t>
          </a:r>
          <a:r>
            <a:rPr lang="ru-RU" sz="1200" dirty="0" err="1" smtClean="0"/>
            <a:t>ресурси</a:t>
          </a:r>
          <a:r>
            <a:rPr lang="ru-RU" sz="1200" dirty="0" smtClean="0"/>
            <a:t> і</a:t>
          </a:r>
          <a:endParaRPr lang="uk-UA" sz="1200" dirty="0" smtClean="0"/>
        </a:p>
        <a:p>
          <a:r>
            <a:rPr lang="ru-RU" sz="1200" dirty="0" err="1" smtClean="0"/>
            <a:t>вироблені</a:t>
          </a:r>
          <a:r>
            <a:rPr lang="ru-RU" sz="1200" dirty="0" smtClean="0"/>
            <a:t> </a:t>
          </a:r>
          <a:r>
            <a:rPr lang="ru-RU" sz="1200" dirty="0" err="1" smtClean="0"/>
            <a:t>продукти</a:t>
          </a:r>
          <a:r>
            <a:rPr lang="ru-RU" sz="1200" dirty="0" smtClean="0"/>
            <a:t> </a:t>
          </a:r>
          <a:r>
            <a:rPr lang="ru-RU" sz="1200" dirty="0" err="1" smtClean="0"/>
            <a:t>завжди</a:t>
          </a:r>
          <a:r>
            <a:rPr lang="ru-RU" sz="1200" dirty="0" smtClean="0"/>
            <a:t> </a:t>
          </a:r>
          <a:r>
            <a:rPr lang="ru-RU" sz="1200" dirty="0" err="1" smtClean="0"/>
            <a:t>концентруються</a:t>
          </a:r>
          <a:r>
            <a:rPr lang="ru-RU" sz="1200" dirty="0" smtClean="0"/>
            <a:t> там, де </a:t>
          </a:r>
          <a:r>
            <a:rPr lang="ru-RU" sz="1200" dirty="0" err="1" smtClean="0"/>
            <a:t>можуть</a:t>
          </a:r>
          <a:r>
            <a:rPr lang="ru-RU" sz="1200" dirty="0" smtClean="0"/>
            <a:t> </a:t>
          </a:r>
          <a:r>
            <a:rPr lang="ru-RU" sz="1200" dirty="0" err="1" smtClean="0"/>
            <a:t>забезпечити</a:t>
          </a:r>
          <a:endParaRPr lang="uk-UA" sz="1200" dirty="0" smtClean="0"/>
        </a:p>
        <a:p>
          <a:r>
            <a:rPr lang="ru-RU" sz="1200" dirty="0" err="1" smtClean="0"/>
            <a:t>максимальну</a:t>
          </a:r>
          <a:r>
            <a:rPr lang="ru-RU" sz="1200" dirty="0" smtClean="0"/>
            <a:t> </a:t>
          </a:r>
          <a:r>
            <a:rPr lang="ru-RU" sz="1200" dirty="0" err="1" smtClean="0"/>
            <a:t>віддачу</a:t>
          </a:r>
          <a:endParaRPr lang="uk-UA" sz="1200" dirty="0" smtClean="0"/>
        </a:p>
      </dgm:t>
    </dgm:pt>
    <dgm:pt modelId="{4C90306C-BFBD-46F3-8C2D-400BE8C6FEF5}" type="parTrans" cxnId="{46018C36-7ABE-4F48-B9BC-C25EDB29AA9B}">
      <dgm:prSet/>
      <dgm:spPr/>
      <dgm:t>
        <a:bodyPr/>
        <a:lstStyle/>
        <a:p>
          <a:endParaRPr lang="uk-UA"/>
        </a:p>
      </dgm:t>
    </dgm:pt>
    <dgm:pt modelId="{B8DB7A23-8E0D-4056-9E81-4EF57684DA10}" type="sibTrans" cxnId="{46018C36-7ABE-4F48-B9BC-C25EDB29AA9B}">
      <dgm:prSet/>
      <dgm:spPr/>
      <dgm:t>
        <a:bodyPr/>
        <a:lstStyle/>
        <a:p>
          <a:endParaRPr lang="uk-UA"/>
        </a:p>
      </dgm:t>
    </dgm:pt>
    <dgm:pt modelId="{AEF087C1-7FAD-463F-BDD4-01053B4D167A}">
      <dgm:prSet custT="1"/>
      <dgm:spPr/>
      <dgm:t>
        <a:bodyPr/>
        <a:lstStyle/>
        <a:p>
          <a:r>
            <a:rPr lang="uk-UA" sz="1800" dirty="0" smtClean="0"/>
            <a:t>• інноваційну й адаптаційну: - </a:t>
          </a:r>
          <a:r>
            <a:rPr lang="uk-UA" sz="1200" dirty="0" smtClean="0"/>
            <a:t>завдяки конкуренції суб'єкти ринкової</a:t>
          </a:r>
        </a:p>
        <a:p>
          <a:r>
            <a:rPr lang="ru-RU" sz="1200" dirty="0" err="1" smtClean="0"/>
            <a:t>економіки</a:t>
          </a:r>
          <a:r>
            <a:rPr lang="ru-RU" sz="1200" dirty="0" smtClean="0"/>
            <a:t> </a:t>
          </a:r>
          <a:r>
            <a:rPr lang="ru-RU" sz="1200" dirty="0" err="1" smtClean="0"/>
            <a:t>змушені</a:t>
          </a:r>
          <a:r>
            <a:rPr lang="ru-RU" sz="1200" dirty="0" smtClean="0"/>
            <a:t> </a:t>
          </a:r>
          <a:r>
            <a:rPr lang="ru-RU" sz="1200" dirty="0" err="1" smtClean="0"/>
            <a:t>підвищувати</a:t>
          </a:r>
          <a:r>
            <a:rPr lang="ru-RU" sz="1200" dirty="0" smtClean="0"/>
            <a:t> </a:t>
          </a:r>
          <a:r>
            <a:rPr lang="ru-RU" sz="1200" dirty="0" err="1" smtClean="0"/>
            <a:t>продуктивність</a:t>
          </a:r>
          <a:r>
            <a:rPr lang="ru-RU" sz="1200" dirty="0" smtClean="0"/>
            <a:t> </a:t>
          </a:r>
          <a:r>
            <a:rPr lang="ru-RU" sz="1200" dirty="0" err="1" smtClean="0"/>
            <a:t>праці</a:t>
          </a:r>
          <a:r>
            <a:rPr lang="ru-RU" sz="1200" dirty="0" smtClean="0"/>
            <a:t>.</a:t>
          </a:r>
          <a:endParaRPr lang="uk-UA" sz="1200" dirty="0"/>
        </a:p>
      </dgm:t>
    </dgm:pt>
    <dgm:pt modelId="{D6C46F1B-ED38-491F-88A0-C7A01EDBE153}" type="parTrans" cxnId="{030F96C9-5751-4138-8629-5959F403C637}">
      <dgm:prSet/>
      <dgm:spPr/>
      <dgm:t>
        <a:bodyPr/>
        <a:lstStyle/>
        <a:p>
          <a:endParaRPr lang="uk-UA"/>
        </a:p>
      </dgm:t>
    </dgm:pt>
    <dgm:pt modelId="{E83D5AB1-F9EE-4C45-89EC-A692E35B1BDE}" type="sibTrans" cxnId="{030F96C9-5751-4138-8629-5959F403C637}">
      <dgm:prSet/>
      <dgm:spPr/>
      <dgm:t>
        <a:bodyPr/>
        <a:lstStyle/>
        <a:p>
          <a:endParaRPr lang="uk-UA"/>
        </a:p>
      </dgm:t>
    </dgm:pt>
    <dgm:pt modelId="{EB4E5E6B-32C9-4A94-A794-5EFD29C612A0}">
      <dgm:prSet custT="1"/>
      <dgm:spPr/>
      <dgm:t>
        <a:bodyPr/>
        <a:lstStyle/>
        <a:p>
          <a:r>
            <a:rPr lang="ru-RU" sz="1800" dirty="0" smtClean="0"/>
            <a:t>• </a:t>
          </a:r>
          <a:r>
            <a:rPr lang="ru-RU" sz="1800" dirty="0" err="1" smtClean="0"/>
            <a:t>контролюючу</a:t>
          </a:r>
          <a:r>
            <a:rPr lang="ru-RU" sz="1800" dirty="0" smtClean="0"/>
            <a:t>: -</a:t>
          </a:r>
        </a:p>
        <a:p>
          <a:r>
            <a:rPr lang="ru-RU" sz="1200" dirty="0" smtClean="0"/>
            <a:t>за </a:t>
          </a:r>
          <a:r>
            <a:rPr lang="ru-RU" sz="1200" dirty="0" err="1" smtClean="0"/>
            <a:t>умови</a:t>
          </a:r>
          <a:r>
            <a:rPr lang="ru-RU" sz="1200" dirty="0" smtClean="0"/>
            <a:t> </a:t>
          </a:r>
          <a:r>
            <a:rPr lang="ru-RU" sz="1200" dirty="0" err="1" smtClean="0"/>
            <a:t>реальної</a:t>
          </a:r>
          <a:r>
            <a:rPr lang="ru-RU" sz="1200" dirty="0" smtClean="0"/>
            <a:t> </a:t>
          </a:r>
          <a:r>
            <a:rPr lang="ru-RU" sz="1200" dirty="0" err="1" smtClean="0"/>
            <a:t>конкуренції</a:t>
          </a:r>
          <a:r>
            <a:rPr lang="ru-RU" sz="1200" dirty="0" smtClean="0"/>
            <a:t> </a:t>
          </a:r>
          <a:r>
            <a:rPr lang="ru-RU" sz="1200" dirty="0" err="1" smtClean="0"/>
            <a:t>жоден</a:t>
          </a:r>
          <a:r>
            <a:rPr lang="ru-RU" sz="1200" dirty="0" smtClean="0"/>
            <a:t> </a:t>
          </a:r>
          <a:r>
            <a:rPr lang="ru-RU" sz="1200" dirty="0" err="1" smtClean="0"/>
            <a:t>виробник</a:t>
          </a:r>
          <a:r>
            <a:rPr lang="ru-RU" sz="1200" dirty="0" smtClean="0"/>
            <a:t> </a:t>
          </a:r>
          <a:r>
            <a:rPr lang="ru-RU" sz="1200" dirty="0" err="1" smtClean="0"/>
            <a:t>або</a:t>
          </a:r>
          <a:endParaRPr lang="uk-UA" sz="1200" dirty="0" smtClean="0"/>
        </a:p>
        <a:p>
          <a:r>
            <a:rPr lang="ru-RU" sz="1200" dirty="0" err="1" smtClean="0"/>
            <a:t>потенційний</a:t>
          </a:r>
          <a:r>
            <a:rPr lang="ru-RU" sz="1200" dirty="0" smtClean="0"/>
            <a:t> </a:t>
          </a:r>
          <a:r>
            <a:rPr lang="ru-RU" sz="1200" dirty="0" err="1" smtClean="0"/>
            <a:t>споживач</a:t>
          </a:r>
          <a:r>
            <a:rPr lang="ru-RU" sz="1200" dirty="0" smtClean="0"/>
            <a:t> не </a:t>
          </a:r>
          <a:r>
            <a:rPr lang="ru-RU" sz="1200" dirty="0" err="1" smtClean="0"/>
            <a:t>може</a:t>
          </a:r>
          <a:r>
            <a:rPr lang="ru-RU" sz="1200" dirty="0" smtClean="0"/>
            <a:t> </a:t>
          </a:r>
          <a:r>
            <a:rPr lang="ru-RU" sz="1200" dirty="0" err="1" smtClean="0"/>
            <a:t>домогтися</a:t>
          </a:r>
          <a:r>
            <a:rPr lang="ru-RU" sz="1200" dirty="0" smtClean="0"/>
            <a:t> </a:t>
          </a:r>
          <a:r>
            <a:rPr lang="ru-RU" sz="1200" dirty="0" err="1" smtClean="0"/>
            <a:t>панівного</a:t>
          </a:r>
          <a:r>
            <a:rPr lang="ru-RU" sz="1200" dirty="0" smtClean="0"/>
            <a:t> становища на ринку й</a:t>
          </a:r>
          <a:endParaRPr lang="uk-UA" sz="1200" dirty="0" smtClean="0"/>
        </a:p>
        <a:p>
          <a:r>
            <a:rPr lang="ru-RU" sz="1200" dirty="0" err="1" smtClean="0"/>
            <a:t>ставити</a:t>
          </a:r>
          <a:r>
            <a:rPr lang="ru-RU" sz="1200" dirty="0" smtClean="0"/>
            <a:t> </a:t>
          </a:r>
          <a:r>
            <a:rPr lang="ru-RU" sz="1200" dirty="0" err="1" smtClean="0"/>
            <a:t>свої</a:t>
          </a:r>
          <a:r>
            <a:rPr lang="ru-RU" sz="1200" dirty="0" smtClean="0"/>
            <a:t> </a:t>
          </a:r>
          <a:r>
            <a:rPr lang="ru-RU" sz="1200" dirty="0" err="1" smtClean="0"/>
            <a:t>вимоги</a:t>
          </a:r>
          <a:r>
            <a:rPr lang="ru-RU" sz="1200" dirty="0" smtClean="0"/>
            <a:t> </a:t>
          </a:r>
          <a:r>
            <a:rPr lang="ru-RU" sz="1200" dirty="0" err="1" smtClean="0"/>
            <a:t>іншим</a:t>
          </a:r>
          <a:r>
            <a:rPr lang="ru-RU" sz="1200" dirty="0" smtClean="0"/>
            <a:t> </a:t>
          </a:r>
          <a:r>
            <a:rPr lang="ru-RU" sz="1200" dirty="0" err="1" smtClean="0"/>
            <a:t>його</a:t>
          </a:r>
          <a:r>
            <a:rPr lang="ru-RU" sz="1200" dirty="0" smtClean="0"/>
            <a:t> </a:t>
          </a:r>
          <a:r>
            <a:rPr lang="ru-RU" sz="1200" dirty="0" err="1" smtClean="0"/>
            <a:t>учасникам</a:t>
          </a:r>
          <a:r>
            <a:rPr lang="ru-RU" sz="1200" dirty="0" smtClean="0"/>
            <a:t>.</a:t>
          </a:r>
          <a:endParaRPr lang="uk-UA" sz="1200" dirty="0"/>
        </a:p>
      </dgm:t>
    </dgm:pt>
    <dgm:pt modelId="{87E3F6BD-4567-46B5-989F-8DEFA679482E}" type="parTrans" cxnId="{EFF911E2-85C5-4FD0-A3C9-7BE8E49ECD7C}">
      <dgm:prSet/>
      <dgm:spPr/>
      <dgm:t>
        <a:bodyPr/>
        <a:lstStyle/>
        <a:p>
          <a:endParaRPr lang="uk-UA"/>
        </a:p>
      </dgm:t>
    </dgm:pt>
    <dgm:pt modelId="{7A222DC7-4A7B-46D4-BCE4-3D0A9EB36642}" type="sibTrans" cxnId="{EFF911E2-85C5-4FD0-A3C9-7BE8E49ECD7C}">
      <dgm:prSet/>
      <dgm:spPr/>
      <dgm:t>
        <a:bodyPr/>
        <a:lstStyle/>
        <a:p>
          <a:endParaRPr lang="uk-UA"/>
        </a:p>
      </dgm:t>
    </dgm:pt>
    <dgm:pt modelId="{3641BE76-6E88-4D80-92CE-EBD71087F946}">
      <dgm:prSet/>
      <dgm:spPr/>
      <dgm:t>
        <a:bodyPr/>
        <a:lstStyle/>
        <a:p>
          <a:endParaRPr lang="uk-UA"/>
        </a:p>
      </dgm:t>
    </dgm:pt>
    <dgm:pt modelId="{9B6BBAC1-3374-4536-8058-05B72AC810CB}" type="parTrans" cxnId="{27046D4E-E09A-4272-8AEE-FC52B6C44FCF}">
      <dgm:prSet/>
      <dgm:spPr/>
      <dgm:t>
        <a:bodyPr/>
        <a:lstStyle/>
        <a:p>
          <a:endParaRPr lang="uk-UA"/>
        </a:p>
      </dgm:t>
    </dgm:pt>
    <dgm:pt modelId="{D929B15D-6577-4782-8CD8-21B88B8AC03C}" type="sibTrans" cxnId="{27046D4E-E09A-4272-8AEE-FC52B6C44FCF}">
      <dgm:prSet/>
      <dgm:spPr/>
      <dgm:t>
        <a:bodyPr/>
        <a:lstStyle/>
        <a:p>
          <a:endParaRPr lang="uk-UA"/>
        </a:p>
      </dgm:t>
    </dgm:pt>
    <dgm:pt modelId="{29710FAD-98F9-4E78-8B8A-3AD79E0AB8C6}">
      <dgm:prSet/>
      <dgm:spPr/>
      <dgm:t>
        <a:bodyPr/>
        <a:lstStyle/>
        <a:p>
          <a:endParaRPr lang="uk-UA"/>
        </a:p>
      </dgm:t>
    </dgm:pt>
    <dgm:pt modelId="{1AE383D4-232F-473D-AB31-4EE12C8516E2}" type="parTrans" cxnId="{43928C22-B9E3-47CE-8DDE-1B53994025CB}">
      <dgm:prSet/>
      <dgm:spPr/>
      <dgm:t>
        <a:bodyPr/>
        <a:lstStyle/>
        <a:p>
          <a:endParaRPr lang="uk-UA"/>
        </a:p>
      </dgm:t>
    </dgm:pt>
    <dgm:pt modelId="{7B80E3D7-6A47-407E-9CA7-160F8268BE5F}" type="sibTrans" cxnId="{43928C22-B9E3-47CE-8DDE-1B53994025CB}">
      <dgm:prSet/>
      <dgm:spPr/>
      <dgm:t>
        <a:bodyPr/>
        <a:lstStyle/>
        <a:p>
          <a:endParaRPr lang="uk-UA"/>
        </a:p>
      </dgm:t>
    </dgm:pt>
    <dgm:pt modelId="{D218420C-FBBB-4669-8EE0-7FE4815929C3}">
      <dgm:prSet/>
      <dgm:spPr/>
      <dgm:t>
        <a:bodyPr/>
        <a:lstStyle/>
        <a:p>
          <a:endParaRPr lang="uk-UA"/>
        </a:p>
      </dgm:t>
    </dgm:pt>
    <dgm:pt modelId="{A3CA1234-329F-474B-A0E2-C6D880E10BC7}" type="parTrans" cxnId="{8538D7E5-3CFD-4A25-844F-5F9E923A4405}">
      <dgm:prSet/>
      <dgm:spPr/>
      <dgm:t>
        <a:bodyPr/>
        <a:lstStyle/>
        <a:p>
          <a:endParaRPr lang="uk-UA"/>
        </a:p>
      </dgm:t>
    </dgm:pt>
    <dgm:pt modelId="{A859C55A-D23E-4F62-9B88-CAFD96F70866}" type="sibTrans" cxnId="{8538D7E5-3CFD-4A25-844F-5F9E923A4405}">
      <dgm:prSet/>
      <dgm:spPr/>
      <dgm:t>
        <a:bodyPr/>
        <a:lstStyle/>
        <a:p>
          <a:endParaRPr lang="uk-UA"/>
        </a:p>
      </dgm:t>
    </dgm:pt>
    <dgm:pt modelId="{56426A01-4F55-43CB-AE22-DA999A3DB742}">
      <dgm:prSet/>
      <dgm:spPr/>
      <dgm:t>
        <a:bodyPr/>
        <a:lstStyle/>
        <a:p>
          <a:endParaRPr lang="uk-UA"/>
        </a:p>
      </dgm:t>
    </dgm:pt>
    <dgm:pt modelId="{B1A1BD50-9140-40E4-86E9-9FA5D046F8D0}" type="parTrans" cxnId="{6EFDE962-34AF-4A73-9818-69B5CFC68EB9}">
      <dgm:prSet/>
      <dgm:spPr/>
      <dgm:t>
        <a:bodyPr/>
        <a:lstStyle/>
        <a:p>
          <a:endParaRPr lang="uk-UA"/>
        </a:p>
      </dgm:t>
    </dgm:pt>
    <dgm:pt modelId="{BB4E07EC-39CE-47FF-B17C-AC777A5AA0BA}" type="sibTrans" cxnId="{6EFDE962-34AF-4A73-9818-69B5CFC68EB9}">
      <dgm:prSet/>
      <dgm:spPr/>
      <dgm:t>
        <a:bodyPr/>
        <a:lstStyle/>
        <a:p>
          <a:endParaRPr lang="uk-UA"/>
        </a:p>
      </dgm:t>
    </dgm:pt>
    <dgm:pt modelId="{F41D9AC2-0F5F-4DBD-BB2B-47B2C60DF1DF}" type="pres">
      <dgm:prSet presAssocID="{980FF5FA-0B5F-4BF1-B961-73E31BC62B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20DEDC1-BE99-4C0D-8A22-9E228BA13481}" type="pres">
      <dgm:prSet presAssocID="{511F3C25-BF41-4378-AB2B-DBA9EE2F062B}" presName="roof" presStyleLbl="dkBgShp" presStyleIdx="0" presStyleCnt="2" custLinFactNeighborY="0"/>
      <dgm:spPr/>
      <dgm:t>
        <a:bodyPr/>
        <a:lstStyle/>
        <a:p>
          <a:endParaRPr lang="uk-UA"/>
        </a:p>
      </dgm:t>
    </dgm:pt>
    <dgm:pt modelId="{3B7EB1B4-EB86-4781-BF7A-8B997ACB5DB6}" type="pres">
      <dgm:prSet presAssocID="{511F3C25-BF41-4378-AB2B-DBA9EE2F062B}" presName="pillars" presStyleCnt="0"/>
      <dgm:spPr/>
    </dgm:pt>
    <dgm:pt modelId="{4E794B99-3BA8-4FDA-A340-AB8C064D2C71}" type="pres">
      <dgm:prSet presAssocID="{511F3C25-BF41-4378-AB2B-DBA9EE2F062B}" presName="pillar1" presStyleLbl="node1" presStyleIdx="0" presStyleCnt="4" custLinFactNeighborY="2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721BAC-38F7-40BA-82F6-9A0A21E18B26}" type="pres">
      <dgm:prSet presAssocID="{DBCDE6FA-2285-4DC9-8B71-3D1534CA4935}" presName="pillarX" presStyleLbl="node1" presStyleIdx="1" presStyleCnt="4" custLinFactNeighborX="-826" custLinFactNeighborY="2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55789E-2A77-4BA5-92D0-542402A7D21F}" type="pres">
      <dgm:prSet presAssocID="{AEF087C1-7FAD-463F-BDD4-01053B4D167A}" presName="pillarX" presStyleLbl="node1" presStyleIdx="2" presStyleCnt="4" custLinFactX="7674" custLinFactNeighborX="100000" custLinFactNeighborY="2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9BEFAB-BEFD-42E3-9DE1-05885FED35B7}" type="pres">
      <dgm:prSet presAssocID="{EB4E5E6B-32C9-4A94-A794-5EFD29C612A0}" presName="pillarX" presStyleLbl="node1" presStyleIdx="3" presStyleCnt="4" custScaleX="109061" custScaleY="100000" custLinFactX="-542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D4A01F-15E0-406F-90D1-9C2D91C35187}" type="pres">
      <dgm:prSet presAssocID="{511F3C25-BF41-4378-AB2B-DBA9EE2F062B}" presName="base" presStyleLbl="dkBgShp" presStyleIdx="1" presStyleCnt="2"/>
      <dgm:spPr/>
    </dgm:pt>
  </dgm:ptLst>
  <dgm:cxnLst>
    <dgm:cxn modelId="{6757B7F2-6E4E-4C4F-936C-711786213A55}" type="presOf" srcId="{DBCDE6FA-2285-4DC9-8B71-3D1534CA4935}" destId="{F9721BAC-38F7-40BA-82F6-9A0A21E18B26}" srcOrd="0" destOrd="0" presId="urn:microsoft.com/office/officeart/2005/8/layout/hList3"/>
    <dgm:cxn modelId="{3ECB8F94-5AC0-46B3-93D2-D40DA207A6F1}" srcId="{B22F794D-219C-44D0-BEAE-E53BF9E462B5}" destId="{8E16C13B-FF9E-42CA-A6D6-6560602F995E}" srcOrd="0" destOrd="0" parTransId="{E0D295EA-7983-499C-B983-0B6B4A38209D}" sibTransId="{E930F5D9-20CB-4145-B350-FBB64C90C2F7}"/>
    <dgm:cxn modelId="{EFF911E2-85C5-4FD0-A3C9-7BE8E49ECD7C}" srcId="{511F3C25-BF41-4378-AB2B-DBA9EE2F062B}" destId="{EB4E5E6B-32C9-4A94-A794-5EFD29C612A0}" srcOrd="3" destOrd="0" parTransId="{87E3F6BD-4567-46B5-989F-8DEFA679482E}" sibTransId="{7A222DC7-4A7B-46D4-BCE4-3D0A9EB36642}"/>
    <dgm:cxn modelId="{08F2F23C-79B7-4FAA-B9E6-8B122C1C79A2}" srcId="{980FF5FA-0B5F-4BF1-B961-73E31BC62B6A}" destId="{511F3C25-BF41-4378-AB2B-DBA9EE2F062B}" srcOrd="0" destOrd="0" parTransId="{015254FE-51D6-482F-BF7B-F8A266AAA844}" sibTransId="{04D7CA74-3D9D-4EC7-A212-21F87D5E7B39}"/>
    <dgm:cxn modelId="{280C966C-87DD-4F98-AD3E-89F7448FE1F8}" srcId="{17603BB1-2424-4B02-94E6-518297F6AEC2}" destId="{DABFBA85-255F-4865-8EF6-3C8DC435D25D}" srcOrd="0" destOrd="0" parTransId="{47BE9333-C839-4F4E-BDD4-E5015554C97E}" sibTransId="{640BCDDF-9C8E-476D-B574-9ECCF2EDBCEE}"/>
    <dgm:cxn modelId="{01FC815A-9FE9-4659-BC34-1A156BF96CC3}" type="presOf" srcId="{980FF5FA-0B5F-4BF1-B961-73E31BC62B6A}" destId="{F41D9AC2-0F5F-4DBD-BB2B-47B2C60DF1DF}" srcOrd="0" destOrd="0" presId="urn:microsoft.com/office/officeart/2005/8/layout/hList3"/>
    <dgm:cxn modelId="{AB4B5B3F-52E3-4964-8269-591AF82D5379}" type="presOf" srcId="{AEF087C1-7FAD-463F-BDD4-01053B4D167A}" destId="{BC55789E-2A77-4BA5-92D0-542402A7D21F}" srcOrd="0" destOrd="0" presId="urn:microsoft.com/office/officeart/2005/8/layout/hList3"/>
    <dgm:cxn modelId="{1078F8CC-DD8F-4926-AE96-E38FAB463DC3}" srcId="{980FF5FA-0B5F-4BF1-B961-73E31BC62B6A}" destId="{17603BB1-2424-4B02-94E6-518297F6AEC2}" srcOrd="1" destOrd="0" parTransId="{D45F12ED-096E-48F2-92BC-105F17678452}" sibTransId="{A2E00EEF-7F33-4BF7-A89A-E56FB9FA1712}"/>
    <dgm:cxn modelId="{43928C22-B9E3-47CE-8DDE-1B53994025CB}" srcId="{B22F794D-219C-44D0-BEAE-E53BF9E462B5}" destId="{29710FAD-98F9-4E78-8B8A-3AD79E0AB8C6}" srcOrd="2" destOrd="0" parTransId="{1AE383D4-232F-473D-AB31-4EE12C8516E2}" sibTransId="{7B80E3D7-6A47-407E-9CA7-160F8268BE5F}"/>
    <dgm:cxn modelId="{0859CFE5-E158-4846-88ED-73981219DC58}" srcId="{511F3C25-BF41-4378-AB2B-DBA9EE2F062B}" destId="{815890AE-3BEB-4444-8B66-21BBEAF2B4F6}" srcOrd="0" destOrd="0" parTransId="{050BBECE-E7A2-42C0-B799-00E15A226694}" sibTransId="{5C8CA0B2-A658-40F2-98AF-9BE62DA5DA34}"/>
    <dgm:cxn modelId="{44B91803-FDCE-4BEB-B788-0952E998BA17}" type="presOf" srcId="{511F3C25-BF41-4378-AB2B-DBA9EE2F062B}" destId="{820DEDC1-BE99-4C0D-8A22-9E228BA13481}" srcOrd="0" destOrd="0" presId="urn:microsoft.com/office/officeart/2005/8/layout/hList3"/>
    <dgm:cxn modelId="{6EFDE962-34AF-4A73-9818-69B5CFC68EB9}" srcId="{980FF5FA-0B5F-4BF1-B961-73E31BC62B6A}" destId="{56426A01-4F55-43CB-AE22-DA999A3DB742}" srcOrd="3" destOrd="0" parTransId="{B1A1BD50-9140-40E4-86E9-9FA5D046F8D0}" sibTransId="{BB4E07EC-39CE-47FF-B17C-AC777A5AA0BA}"/>
    <dgm:cxn modelId="{030F96C9-5751-4138-8629-5959F403C637}" srcId="{511F3C25-BF41-4378-AB2B-DBA9EE2F062B}" destId="{AEF087C1-7FAD-463F-BDD4-01053B4D167A}" srcOrd="2" destOrd="0" parTransId="{D6C46F1B-ED38-491F-88A0-C7A01EDBE153}" sibTransId="{E83D5AB1-F9EE-4C45-89EC-A692E35B1BDE}"/>
    <dgm:cxn modelId="{41BACA27-164E-448E-9B96-52B1BD5E99FA}" srcId="{980FF5FA-0B5F-4BF1-B961-73E31BC62B6A}" destId="{B22F794D-219C-44D0-BEAE-E53BF9E462B5}" srcOrd="2" destOrd="0" parTransId="{498EA5D3-CCA1-4493-B73A-9706AD3CF2A7}" sibTransId="{EDD3C97B-100E-41DE-A8D5-A0900878E8EC}"/>
    <dgm:cxn modelId="{41CFD81B-5891-48B9-B026-5C621C170655}" type="presOf" srcId="{815890AE-3BEB-4444-8B66-21BBEAF2B4F6}" destId="{4E794B99-3BA8-4FDA-A340-AB8C064D2C71}" srcOrd="0" destOrd="0" presId="urn:microsoft.com/office/officeart/2005/8/layout/hList3"/>
    <dgm:cxn modelId="{8538D7E5-3CFD-4A25-844F-5F9E923A4405}" srcId="{B22F794D-219C-44D0-BEAE-E53BF9E462B5}" destId="{D218420C-FBBB-4669-8EE0-7FE4815929C3}" srcOrd="3" destOrd="0" parTransId="{A3CA1234-329F-474B-A0E2-C6D880E10BC7}" sibTransId="{A859C55A-D23E-4F62-9B88-CAFD96F70866}"/>
    <dgm:cxn modelId="{46018C36-7ABE-4F48-B9BC-C25EDB29AA9B}" srcId="{511F3C25-BF41-4378-AB2B-DBA9EE2F062B}" destId="{DBCDE6FA-2285-4DC9-8B71-3D1534CA4935}" srcOrd="1" destOrd="0" parTransId="{4C90306C-BFBD-46F3-8C2D-400BE8C6FEF5}" sibTransId="{B8DB7A23-8E0D-4056-9E81-4EF57684DA10}"/>
    <dgm:cxn modelId="{84E95BAA-07CF-4597-AFC2-85E80DBE5D6C}" type="presOf" srcId="{EB4E5E6B-32C9-4A94-A794-5EFD29C612A0}" destId="{199BEFAB-BEFD-42E3-9DE1-05885FED35B7}" srcOrd="0" destOrd="0" presId="urn:microsoft.com/office/officeart/2005/8/layout/hList3"/>
    <dgm:cxn modelId="{27046D4E-E09A-4272-8AEE-FC52B6C44FCF}" srcId="{B22F794D-219C-44D0-BEAE-E53BF9E462B5}" destId="{3641BE76-6E88-4D80-92CE-EBD71087F946}" srcOrd="1" destOrd="0" parTransId="{9B6BBAC1-3374-4536-8058-05B72AC810CB}" sibTransId="{D929B15D-6577-4782-8CD8-21B88B8AC03C}"/>
    <dgm:cxn modelId="{B3C62381-8387-4372-B1FC-6784EAB87EC5}" type="presParOf" srcId="{F41D9AC2-0F5F-4DBD-BB2B-47B2C60DF1DF}" destId="{820DEDC1-BE99-4C0D-8A22-9E228BA13481}" srcOrd="0" destOrd="0" presId="urn:microsoft.com/office/officeart/2005/8/layout/hList3"/>
    <dgm:cxn modelId="{E5EFD684-64CD-489B-BE29-07FDE05BD225}" type="presParOf" srcId="{F41D9AC2-0F5F-4DBD-BB2B-47B2C60DF1DF}" destId="{3B7EB1B4-EB86-4781-BF7A-8B997ACB5DB6}" srcOrd="1" destOrd="0" presId="urn:microsoft.com/office/officeart/2005/8/layout/hList3"/>
    <dgm:cxn modelId="{C87D96EA-F788-4EED-BE7A-C670E43F7032}" type="presParOf" srcId="{3B7EB1B4-EB86-4781-BF7A-8B997ACB5DB6}" destId="{4E794B99-3BA8-4FDA-A340-AB8C064D2C71}" srcOrd="0" destOrd="0" presId="urn:microsoft.com/office/officeart/2005/8/layout/hList3"/>
    <dgm:cxn modelId="{AD1B1F18-E970-44DB-965C-968757ED2229}" type="presParOf" srcId="{3B7EB1B4-EB86-4781-BF7A-8B997ACB5DB6}" destId="{F9721BAC-38F7-40BA-82F6-9A0A21E18B26}" srcOrd="1" destOrd="0" presId="urn:microsoft.com/office/officeart/2005/8/layout/hList3"/>
    <dgm:cxn modelId="{20B66987-55F4-4EF7-AAC8-DEA0FB44434A}" type="presParOf" srcId="{3B7EB1B4-EB86-4781-BF7A-8B997ACB5DB6}" destId="{BC55789E-2A77-4BA5-92D0-542402A7D21F}" srcOrd="2" destOrd="0" presId="urn:microsoft.com/office/officeart/2005/8/layout/hList3"/>
    <dgm:cxn modelId="{2F4B4537-09BE-41FF-9A7D-7278E4FAD9CA}" type="presParOf" srcId="{3B7EB1B4-EB86-4781-BF7A-8B997ACB5DB6}" destId="{199BEFAB-BEFD-42E3-9DE1-05885FED35B7}" srcOrd="3" destOrd="0" presId="urn:microsoft.com/office/officeart/2005/8/layout/hList3"/>
    <dgm:cxn modelId="{07EB34A7-196C-4605-8509-54B8C1EC4C12}" type="presParOf" srcId="{F41D9AC2-0F5F-4DBD-BB2B-47B2C60DF1DF}" destId="{1BD4A01F-15E0-406F-90D1-9C2D91C351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DA9D8-EAB0-4F13-B59E-49BBAB6AB52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2077F8-C3BC-45E1-9BDF-D520AA74AE8A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Недобросовісна</a:t>
          </a:r>
        </a:p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конкуренція має такі вияви: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124F06A-1B44-49A3-BBCA-D16097512547}" type="parTrans" cxnId="{3FC74D43-4DC5-4918-B09D-8B62E60B24D7}">
      <dgm:prSet/>
      <dgm:spPr/>
      <dgm:t>
        <a:bodyPr/>
        <a:lstStyle/>
        <a:p>
          <a:endParaRPr lang="uk-UA"/>
        </a:p>
      </dgm:t>
    </dgm:pt>
    <dgm:pt modelId="{C343D252-3CC1-4C8B-9792-0B12E26DBF10}" type="sibTrans" cxnId="{3FC74D43-4DC5-4918-B09D-8B62E60B24D7}">
      <dgm:prSet/>
      <dgm:spPr/>
      <dgm:t>
        <a:bodyPr/>
        <a:lstStyle/>
        <a:p>
          <a:endParaRPr lang="uk-UA"/>
        </a:p>
      </dgm:t>
    </dgm:pt>
    <dgm:pt modelId="{BEE084CC-F2CB-4649-A10A-B29C7C5D799B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• </a:t>
          </a:r>
          <a:r>
            <a:rPr lang="ru-RU" dirty="0" err="1" smtClean="0"/>
            <a:t>неправомірне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товарного знака, </a:t>
          </a:r>
          <a:r>
            <a:rPr lang="ru-RU" dirty="0" err="1" smtClean="0"/>
            <a:t>фірмового</a:t>
          </a:r>
          <a:r>
            <a:rPr lang="ru-RU" dirty="0" smtClean="0"/>
            <a:t> </a:t>
          </a:r>
          <a:r>
            <a:rPr lang="ru-RU" dirty="0" err="1" smtClean="0"/>
            <a:t>найменування</a:t>
          </a:r>
          <a:r>
            <a:rPr lang="ru-RU" dirty="0" smtClean="0"/>
            <a:t>,</a:t>
          </a:r>
          <a:endParaRPr lang="uk-UA" dirty="0" smtClean="0"/>
        </a:p>
        <a:p>
          <a:r>
            <a:rPr lang="uk-UA" dirty="0" smtClean="0"/>
            <a:t>марки товару</a:t>
          </a:r>
          <a:endParaRPr lang="uk-UA" dirty="0"/>
        </a:p>
      </dgm:t>
    </dgm:pt>
    <dgm:pt modelId="{0FBF2A58-8B2E-4EDF-8967-9BE14040CA75}" type="parTrans" cxnId="{D436EEC9-971F-470D-969F-C16B72662C6B}">
      <dgm:prSet/>
      <dgm:spPr/>
      <dgm:t>
        <a:bodyPr/>
        <a:lstStyle/>
        <a:p>
          <a:endParaRPr lang="uk-UA"/>
        </a:p>
      </dgm:t>
    </dgm:pt>
    <dgm:pt modelId="{A45A23B6-C826-4FCF-8AB8-AF5BD7EF1125}" type="sibTrans" cxnId="{D436EEC9-971F-470D-969F-C16B72662C6B}">
      <dgm:prSet/>
      <dgm:spPr/>
      <dgm:t>
        <a:bodyPr/>
        <a:lstStyle/>
        <a:p>
          <a:endParaRPr lang="uk-UA"/>
        </a:p>
      </dgm:t>
    </dgm:pt>
    <dgm:pt modelId="{B5069E8E-D12B-4724-8BC1-7765CFF0474F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• </a:t>
          </a:r>
          <a:r>
            <a:rPr lang="ru-RU" dirty="0" err="1" smtClean="0"/>
            <a:t>оволодіння</a:t>
          </a:r>
          <a:r>
            <a:rPr lang="ru-RU" dirty="0" smtClean="0"/>
            <a:t>, </a:t>
          </a:r>
          <a:r>
            <a:rPr lang="ru-RU" dirty="0" err="1" smtClean="0"/>
            <a:t>використання</a:t>
          </a:r>
          <a:r>
            <a:rPr lang="ru-RU" dirty="0" smtClean="0"/>
            <a:t>, </a:t>
          </a:r>
          <a:r>
            <a:rPr lang="ru-RU" dirty="0" err="1" smtClean="0"/>
            <a:t>розголошення</a:t>
          </a:r>
          <a:r>
            <a:rPr lang="ru-RU" dirty="0" smtClean="0"/>
            <a:t> </a:t>
          </a:r>
          <a:r>
            <a:rPr lang="ru-RU" dirty="0" err="1" smtClean="0"/>
            <a:t>комерційної</a:t>
          </a:r>
          <a:r>
            <a:rPr lang="ru-RU" dirty="0" smtClean="0"/>
            <a:t> </a:t>
          </a:r>
          <a:r>
            <a:rPr lang="ru-RU" dirty="0" err="1" smtClean="0"/>
            <a:t>таємниці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завдає</a:t>
          </a:r>
          <a:endParaRPr lang="uk-UA" dirty="0" smtClean="0"/>
        </a:p>
        <a:p>
          <a:r>
            <a:rPr lang="uk-UA" dirty="0" smtClean="0"/>
            <a:t>шкоди іншому підприємцеві</a:t>
          </a:r>
          <a:endParaRPr lang="uk-UA" dirty="0"/>
        </a:p>
      </dgm:t>
    </dgm:pt>
    <dgm:pt modelId="{810F5B3B-17B8-4884-8C96-3A9F1CA369FB}" type="parTrans" cxnId="{9103F426-62E9-4F74-90A3-65F728ED697F}">
      <dgm:prSet/>
      <dgm:spPr/>
      <dgm:t>
        <a:bodyPr/>
        <a:lstStyle/>
        <a:p>
          <a:endParaRPr lang="uk-UA"/>
        </a:p>
      </dgm:t>
    </dgm:pt>
    <dgm:pt modelId="{28DACF17-691F-4EAF-BA78-85EE8F27A6D8}" type="sibTrans" cxnId="{9103F426-62E9-4F74-90A3-65F728ED697F}">
      <dgm:prSet/>
      <dgm:spPr/>
      <dgm:t>
        <a:bodyPr/>
        <a:lstStyle/>
        <a:p>
          <a:endParaRPr lang="uk-UA"/>
        </a:p>
      </dgm:t>
    </dgm:pt>
    <dgm:pt modelId="{F4836CF2-858F-4965-B110-B617E7DA3884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• переманювання провідного персоналу фірм-конкурентів</a:t>
          </a:r>
          <a:endParaRPr lang="uk-UA" dirty="0"/>
        </a:p>
      </dgm:t>
    </dgm:pt>
    <dgm:pt modelId="{C9E12D34-2860-4EB9-A2AF-223B99E75DBA}" type="parTrans" cxnId="{C0855229-62A8-4232-B985-A71FF14CE4CF}">
      <dgm:prSet/>
      <dgm:spPr/>
      <dgm:t>
        <a:bodyPr/>
        <a:lstStyle/>
        <a:p>
          <a:endParaRPr lang="uk-UA"/>
        </a:p>
      </dgm:t>
    </dgm:pt>
    <dgm:pt modelId="{CB8FBF6B-1DC5-44C0-99CD-A2EF8BAF48E9}" type="sibTrans" cxnId="{C0855229-62A8-4232-B985-A71FF14CE4CF}">
      <dgm:prSet/>
      <dgm:spPr/>
      <dgm:t>
        <a:bodyPr/>
        <a:lstStyle/>
        <a:p>
          <a:endParaRPr lang="uk-UA"/>
        </a:p>
      </dgm:t>
    </dgm:pt>
    <dgm:pt modelId="{E884041C-5FAB-42D1-A3A8-D777B5232831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• поширення неправдивих відомостей про товари інших підприємців</a:t>
          </a:r>
          <a:endParaRPr lang="uk-UA" dirty="0"/>
        </a:p>
      </dgm:t>
    </dgm:pt>
    <dgm:pt modelId="{151063AF-86CC-4717-95C8-41B7462D1212}" type="parTrans" cxnId="{049D43EA-FFAB-4503-814D-3BFD9B5D52DC}">
      <dgm:prSet/>
      <dgm:spPr/>
      <dgm:t>
        <a:bodyPr/>
        <a:lstStyle/>
        <a:p>
          <a:endParaRPr lang="uk-UA"/>
        </a:p>
      </dgm:t>
    </dgm:pt>
    <dgm:pt modelId="{FC310566-E104-4F70-A9AA-7190EC53D696}" type="sibTrans" cxnId="{049D43EA-FFAB-4503-814D-3BFD9B5D52DC}">
      <dgm:prSet/>
      <dgm:spPr/>
      <dgm:t>
        <a:bodyPr/>
        <a:lstStyle/>
        <a:p>
          <a:endParaRPr lang="uk-UA"/>
        </a:p>
      </dgm:t>
    </dgm:pt>
    <dgm:pt modelId="{C0D2E021-D247-4017-9156-B76CF5B73352}" type="pres">
      <dgm:prSet presAssocID="{8FFDA9D8-EAB0-4F13-B59E-49BBAB6AB5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580E772-953B-4332-B2B9-AB3D0825B06A}" type="pres">
      <dgm:prSet presAssocID="{8E2077F8-C3BC-45E1-9BDF-D520AA74AE8A}" presName="hierRoot1" presStyleCnt="0">
        <dgm:presLayoutVars>
          <dgm:hierBranch val="init"/>
        </dgm:presLayoutVars>
      </dgm:prSet>
      <dgm:spPr/>
    </dgm:pt>
    <dgm:pt modelId="{FE63B8BF-F5E9-49B1-9D0A-98BBF8B43B2D}" type="pres">
      <dgm:prSet presAssocID="{8E2077F8-C3BC-45E1-9BDF-D520AA74AE8A}" presName="rootComposite1" presStyleCnt="0"/>
      <dgm:spPr/>
    </dgm:pt>
    <dgm:pt modelId="{4E779B0D-70F9-4540-8FC2-E5EF39541323}" type="pres">
      <dgm:prSet presAssocID="{8E2077F8-C3BC-45E1-9BDF-D520AA74AE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F67CE3-1281-4E4E-AF88-5F803D848E5B}" type="pres">
      <dgm:prSet presAssocID="{8E2077F8-C3BC-45E1-9BDF-D520AA74AE8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381F138-534B-4779-836C-5484504AB8F6}" type="pres">
      <dgm:prSet presAssocID="{8E2077F8-C3BC-45E1-9BDF-D520AA74AE8A}" presName="hierChild2" presStyleCnt="0"/>
      <dgm:spPr/>
    </dgm:pt>
    <dgm:pt modelId="{4E1066D8-6804-4541-9962-56FABC92435A}" type="pres">
      <dgm:prSet presAssocID="{151063AF-86CC-4717-95C8-41B7462D1212}" presName="Name64" presStyleLbl="parChTrans1D2" presStyleIdx="0" presStyleCnt="4"/>
      <dgm:spPr/>
      <dgm:t>
        <a:bodyPr/>
        <a:lstStyle/>
        <a:p>
          <a:endParaRPr lang="uk-UA"/>
        </a:p>
      </dgm:t>
    </dgm:pt>
    <dgm:pt modelId="{A36F13ED-73C1-4F05-A276-6A5C86578919}" type="pres">
      <dgm:prSet presAssocID="{E884041C-5FAB-42D1-A3A8-D777B5232831}" presName="hierRoot2" presStyleCnt="0">
        <dgm:presLayoutVars>
          <dgm:hierBranch val="init"/>
        </dgm:presLayoutVars>
      </dgm:prSet>
      <dgm:spPr/>
    </dgm:pt>
    <dgm:pt modelId="{9AE69E12-5FE1-4B54-83C7-2EBD22FBC275}" type="pres">
      <dgm:prSet presAssocID="{E884041C-5FAB-42D1-A3A8-D777B5232831}" presName="rootComposite" presStyleCnt="0"/>
      <dgm:spPr/>
    </dgm:pt>
    <dgm:pt modelId="{733E59B8-A3BD-4AF8-8844-04F3F7B43560}" type="pres">
      <dgm:prSet presAssocID="{E884041C-5FAB-42D1-A3A8-D777B523283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2EA8F2-6B19-419A-86A8-A7885C981AF2}" type="pres">
      <dgm:prSet presAssocID="{E884041C-5FAB-42D1-A3A8-D777B5232831}" presName="rootConnector" presStyleLbl="node2" presStyleIdx="0" presStyleCnt="4"/>
      <dgm:spPr/>
      <dgm:t>
        <a:bodyPr/>
        <a:lstStyle/>
        <a:p>
          <a:endParaRPr lang="uk-UA"/>
        </a:p>
      </dgm:t>
    </dgm:pt>
    <dgm:pt modelId="{F95B5D9E-3872-4624-A84B-9F753AA3DCB0}" type="pres">
      <dgm:prSet presAssocID="{E884041C-5FAB-42D1-A3A8-D777B5232831}" presName="hierChild4" presStyleCnt="0"/>
      <dgm:spPr/>
    </dgm:pt>
    <dgm:pt modelId="{B5A8B506-C039-4F16-AE05-A15A9E99BCA7}" type="pres">
      <dgm:prSet presAssocID="{E884041C-5FAB-42D1-A3A8-D777B5232831}" presName="hierChild5" presStyleCnt="0"/>
      <dgm:spPr/>
    </dgm:pt>
    <dgm:pt modelId="{5BD8565D-C4CB-40B1-994B-64CADD89A72A}" type="pres">
      <dgm:prSet presAssocID="{0FBF2A58-8B2E-4EDF-8967-9BE14040CA75}" presName="Name64" presStyleLbl="parChTrans1D2" presStyleIdx="1" presStyleCnt="4"/>
      <dgm:spPr/>
      <dgm:t>
        <a:bodyPr/>
        <a:lstStyle/>
        <a:p>
          <a:endParaRPr lang="uk-UA"/>
        </a:p>
      </dgm:t>
    </dgm:pt>
    <dgm:pt modelId="{A59156AD-AC74-4044-B7AC-EC9EC998EED9}" type="pres">
      <dgm:prSet presAssocID="{BEE084CC-F2CB-4649-A10A-B29C7C5D799B}" presName="hierRoot2" presStyleCnt="0">
        <dgm:presLayoutVars>
          <dgm:hierBranch val="init"/>
        </dgm:presLayoutVars>
      </dgm:prSet>
      <dgm:spPr/>
    </dgm:pt>
    <dgm:pt modelId="{D5809232-A866-4E95-A270-5CA9A146228E}" type="pres">
      <dgm:prSet presAssocID="{BEE084CC-F2CB-4649-A10A-B29C7C5D799B}" presName="rootComposite" presStyleCnt="0"/>
      <dgm:spPr/>
    </dgm:pt>
    <dgm:pt modelId="{C65667CC-9015-4C11-A9BB-2C80B5E8AC40}" type="pres">
      <dgm:prSet presAssocID="{BEE084CC-F2CB-4649-A10A-B29C7C5D799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CFA98C-3E90-4918-8C5A-963F69E24E6A}" type="pres">
      <dgm:prSet presAssocID="{BEE084CC-F2CB-4649-A10A-B29C7C5D799B}" presName="rootConnector" presStyleLbl="node2" presStyleIdx="1" presStyleCnt="4"/>
      <dgm:spPr/>
      <dgm:t>
        <a:bodyPr/>
        <a:lstStyle/>
        <a:p>
          <a:endParaRPr lang="uk-UA"/>
        </a:p>
      </dgm:t>
    </dgm:pt>
    <dgm:pt modelId="{13F8DD9F-A652-4843-AE8A-897B35738F71}" type="pres">
      <dgm:prSet presAssocID="{BEE084CC-F2CB-4649-A10A-B29C7C5D799B}" presName="hierChild4" presStyleCnt="0"/>
      <dgm:spPr/>
    </dgm:pt>
    <dgm:pt modelId="{4FFA724C-B71D-454E-9183-1CCD8E54E89C}" type="pres">
      <dgm:prSet presAssocID="{BEE084CC-F2CB-4649-A10A-B29C7C5D799B}" presName="hierChild5" presStyleCnt="0"/>
      <dgm:spPr/>
    </dgm:pt>
    <dgm:pt modelId="{6ECE8219-03A2-4599-BD30-B8AECA8E56A7}" type="pres">
      <dgm:prSet presAssocID="{810F5B3B-17B8-4884-8C96-3A9F1CA369FB}" presName="Name64" presStyleLbl="parChTrans1D2" presStyleIdx="2" presStyleCnt="4"/>
      <dgm:spPr/>
      <dgm:t>
        <a:bodyPr/>
        <a:lstStyle/>
        <a:p>
          <a:endParaRPr lang="uk-UA"/>
        </a:p>
      </dgm:t>
    </dgm:pt>
    <dgm:pt modelId="{0253183E-7D1D-4756-9E73-2F944E2C773D}" type="pres">
      <dgm:prSet presAssocID="{B5069E8E-D12B-4724-8BC1-7765CFF0474F}" presName="hierRoot2" presStyleCnt="0">
        <dgm:presLayoutVars>
          <dgm:hierBranch val="init"/>
        </dgm:presLayoutVars>
      </dgm:prSet>
      <dgm:spPr/>
    </dgm:pt>
    <dgm:pt modelId="{DAA3B105-AEA4-45AD-B5EB-7FDDA1224E76}" type="pres">
      <dgm:prSet presAssocID="{B5069E8E-D12B-4724-8BC1-7765CFF0474F}" presName="rootComposite" presStyleCnt="0"/>
      <dgm:spPr/>
    </dgm:pt>
    <dgm:pt modelId="{CFACFD69-8454-4492-8FC6-5CB59B9056D9}" type="pres">
      <dgm:prSet presAssocID="{B5069E8E-D12B-4724-8BC1-7765CFF0474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7C5352-9E8F-4F73-B73A-53858D636BFD}" type="pres">
      <dgm:prSet presAssocID="{B5069E8E-D12B-4724-8BC1-7765CFF0474F}" presName="rootConnector" presStyleLbl="node2" presStyleIdx="2" presStyleCnt="4"/>
      <dgm:spPr/>
      <dgm:t>
        <a:bodyPr/>
        <a:lstStyle/>
        <a:p>
          <a:endParaRPr lang="uk-UA"/>
        </a:p>
      </dgm:t>
    </dgm:pt>
    <dgm:pt modelId="{A86F9F8D-D4E8-4F62-87EB-EFAE6B7051F7}" type="pres">
      <dgm:prSet presAssocID="{B5069E8E-D12B-4724-8BC1-7765CFF0474F}" presName="hierChild4" presStyleCnt="0"/>
      <dgm:spPr/>
    </dgm:pt>
    <dgm:pt modelId="{92A225CB-063F-4783-B3E1-2BA3509E6FBC}" type="pres">
      <dgm:prSet presAssocID="{B5069E8E-D12B-4724-8BC1-7765CFF0474F}" presName="hierChild5" presStyleCnt="0"/>
      <dgm:spPr/>
    </dgm:pt>
    <dgm:pt modelId="{2064DAF7-7F3D-477E-BFEF-C436B4F2E944}" type="pres">
      <dgm:prSet presAssocID="{C9E12D34-2860-4EB9-A2AF-223B99E75DBA}" presName="Name64" presStyleLbl="parChTrans1D2" presStyleIdx="3" presStyleCnt="4"/>
      <dgm:spPr/>
      <dgm:t>
        <a:bodyPr/>
        <a:lstStyle/>
        <a:p>
          <a:endParaRPr lang="uk-UA"/>
        </a:p>
      </dgm:t>
    </dgm:pt>
    <dgm:pt modelId="{EE6EC554-C0F3-40A6-A508-AA6C44B0AF87}" type="pres">
      <dgm:prSet presAssocID="{F4836CF2-858F-4965-B110-B617E7DA3884}" presName="hierRoot2" presStyleCnt="0">
        <dgm:presLayoutVars>
          <dgm:hierBranch val="init"/>
        </dgm:presLayoutVars>
      </dgm:prSet>
      <dgm:spPr/>
    </dgm:pt>
    <dgm:pt modelId="{3648C722-ACF2-4A37-A41B-C08F3C478DAF}" type="pres">
      <dgm:prSet presAssocID="{F4836CF2-858F-4965-B110-B617E7DA3884}" presName="rootComposite" presStyleCnt="0"/>
      <dgm:spPr/>
    </dgm:pt>
    <dgm:pt modelId="{3DDC9B7F-ACDA-4DA8-ABF2-A55696EE3B30}" type="pres">
      <dgm:prSet presAssocID="{F4836CF2-858F-4965-B110-B617E7DA388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3F26AF-B578-4916-8DE7-30CD35C1316C}" type="pres">
      <dgm:prSet presAssocID="{F4836CF2-858F-4965-B110-B617E7DA3884}" presName="rootConnector" presStyleLbl="node2" presStyleIdx="3" presStyleCnt="4"/>
      <dgm:spPr/>
      <dgm:t>
        <a:bodyPr/>
        <a:lstStyle/>
        <a:p>
          <a:endParaRPr lang="uk-UA"/>
        </a:p>
      </dgm:t>
    </dgm:pt>
    <dgm:pt modelId="{3A38FB10-E341-4943-B018-528AAC1B2760}" type="pres">
      <dgm:prSet presAssocID="{F4836CF2-858F-4965-B110-B617E7DA3884}" presName="hierChild4" presStyleCnt="0"/>
      <dgm:spPr/>
    </dgm:pt>
    <dgm:pt modelId="{197A82AB-CEBA-4286-808D-92AE5CEF0AED}" type="pres">
      <dgm:prSet presAssocID="{F4836CF2-858F-4965-B110-B617E7DA3884}" presName="hierChild5" presStyleCnt="0"/>
      <dgm:spPr/>
    </dgm:pt>
    <dgm:pt modelId="{469A1D9E-C524-4AB2-8832-5E6C54B6CC5D}" type="pres">
      <dgm:prSet presAssocID="{8E2077F8-C3BC-45E1-9BDF-D520AA74AE8A}" presName="hierChild3" presStyleCnt="0"/>
      <dgm:spPr/>
    </dgm:pt>
  </dgm:ptLst>
  <dgm:cxnLst>
    <dgm:cxn modelId="{C085F97E-2039-4A83-A5C3-58A119D31EEF}" type="presOf" srcId="{151063AF-86CC-4717-95C8-41B7462D1212}" destId="{4E1066D8-6804-4541-9962-56FABC92435A}" srcOrd="0" destOrd="0" presId="urn:microsoft.com/office/officeart/2009/3/layout/HorizontalOrganizationChart"/>
    <dgm:cxn modelId="{F860E19C-FDFB-4CD7-9B9F-B155E829374C}" type="presOf" srcId="{8FFDA9D8-EAB0-4F13-B59E-49BBAB6AB52A}" destId="{C0D2E021-D247-4017-9156-B76CF5B73352}" srcOrd="0" destOrd="0" presId="urn:microsoft.com/office/officeart/2009/3/layout/HorizontalOrganizationChart"/>
    <dgm:cxn modelId="{77612257-D0E8-425C-922B-10CF60970A60}" type="presOf" srcId="{E884041C-5FAB-42D1-A3A8-D777B5232831}" destId="{792EA8F2-6B19-419A-86A8-A7885C981AF2}" srcOrd="1" destOrd="0" presId="urn:microsoft.com/office/officeart/2009/3/layout/HorizontalOrganizationChart"/>
    <dgm:cxn modelId="{DC542B40-694C-4C41-8A0B-409BA1C87C2E}" type="presOf" srcId="{B5069E8E-D12B-4724-8BC1-7765CFF0474F}" destId="{077C5352-9E8F-4F73-B73A-53858D636BFD}" srcOrd="1" destOrd="0" presId="urn:microsoft.com/office/officeart/2009/3/layout/HorizontalOrganizationChart"/>
    <dgm:cxn modelId="{D7148F9C-564A-452A-8393-68535E7DEFA9}" type="presOf" srcId="{BEE084CC-F2CB-4649-A10A-B29C7C5D799B}" destId="{C65667CC-9015-4C11-A9BB-2C80B5E8AC40}" srcOrd="0" destOrd="0" presId="urn:microsoft.com/office/officeart/2009/3/layout/HorizontalOrganizationChart"/>
    <dgm:cxn modelId="{E37C4776-144A-42CE-80BB-A16A3E39D7AB}" type="presOf" srcId="{810F5B3B-17B8-4884-8C96-3A9F1CA369FB}" destId="{6ECE8219-03A2-4599-BD30-B8AECA8E56A7}" srcOrd="0" destOrd="0" presId="urn:microsoft.com/office/officeart/2009/3/layout/HorizontalOrganizationChart"/>
    <dgm:cxn modelId="{4A3B61BF-4C70-444A-B2C1-C322ED40B4F2}" type="presOf" srcId="{8E2077F8-C3BC-45E1-9BDF-D520AA74AE8A}" destId="{4E779B0D-70F9-4540-8FC2-E5EF39541323}" srcOrd="0" destOrd="0" presId="urn:microsoft.com/office/officeart/2009/3/layout/HorizontalOrganizationChart"/>
    <dgm:cxn modelId="{345CF911-0ACD-480B-8039-25AB8CBA5D59}" type="presOf" srcId="{F4836CF2-858F-4965-B110-B617E7DA3884}" destId="{F93F26AF-B578-4916-8DE7-30CD35C1316C}" srcOrd="1" destOrd="0" presId="urn:microsoft.com/office/officeart/2009/3/layout/HorizontalOrganizationChart"/>
    <dgm:cxn modelId="{D436EEC9-971F-470D-969F-C16B72662C6B}" srcId="{8E2077F8-C3BC-45E1-9BDF-D520AA74AE8A}" destId="{BEE084CC-F2CB-4649-A10A-B29C7C5D799B}" srcOrd="1" destOrd="0" parTransId="{0FBF2A58-8B2E-4EDF-8967-9BE14040CA75}" sibTransId="{A45A23B6-C826-4FCF-8AB8-AF5BD7EF1125}"/>
    <dgm:cxn modelId="{A1E2B2FD-4CE8-48B6-B58A-04E9C7A84729}" type="presOf" srcId="{E884041C-5FAB-42D1-A3A8-D777B5232831}" destId="{733E59B8-A3BD-4AF8-8844-04F3F7B43560}" srcOrd="0" destOrd="0" presId="urn:microsoft.com/office/officeart/2009/3/layout/HorizontalOrganizationChart"/>
    <dgm:cxn modelId="{3FC74D43-4DC5-4918-B09D-8B62E60B24D7}" srcId="{8FFDA9D8-EAB0-4F13-B59E-49BBAB6AB52A}" destId="{8E2077F8-C3BC-45E1-9BDF-D520AA74AE8A}" srcOrd="0" destOrd="0" parTransId="{0124F06A-1B44-49A3-BBCA-D16097512547}" sibTransId="{C343D252-3CC1-4C8B-9792-0B12E26DBF10}"/>
    <dgm:cxn modelId="{6965B804-F820-4598-BD67-74A47827238F}" type="presOf" srcId="{8E2077F8-C3BC-45E1-9BDF-D520AA74AE8A}" destId="{A4F67CE3-1281-4E4E-AF88-5F803D848E5B}" srcOrd="1" destOrd="0" presId="urn:microsoft.com/office/officeart/2009/3/layout/HorizontalOrganizationChart"/>
    <dgm:cxn modelId="{C0855229-62A8-4232-B985-A71FF14CE4CF}" srcId="{8E2077F8-C3BC-45E1-9BDF-D520AA74AE8A}" destId="{F4836CF2-858F-4965-B110-B617E7DA3884}" srcOrd="3" destOrd="0" parTransId="{C9E12D34-2860-4EB9-A2AF-223B99E75DBA}" sibTransId="{CB8FBF6B-1DC5-44C0-99CD-A2EF8BAF48E9}"/>
    <dgm:cxn modelId="{3D95F31E-94F0-432C-ACDB-40A9568108E9}" type="presOf" srcId="{B5069E8E-D12B-4724-8BC1-7765CFF0474F}" destId="{CFACFD69-8454-4492-8FC6-5CB59B9056D9}" srcOrd="0" destOrd="0" presId="urn:microsoft.com/office/officeart/2009/3/layout/HorizontalOrganizationChart"/>
    <dgm:cxn modelId="{FD1C6B05-3EC7-4A54-98C9-934B50A2D528}" type="presOf" srcId="{BEE084CC-F2CB-4649-A10A-B29C7C5D799B}" destId="{90CFA98C-3E90-4918-8C5A-963F69E24E6A}" srcOrd="1" destOrd="0" presId="urn:microsoft.com/office/officeart/2009/3/layout/HorizontalOrganizationChart"/>
    <dgm:cxn modelId="{9018E7E3-C1BA-4DA5-AAE6-FB35D5AB93ED}" type="presOf" srcId="{F4836CF2-858F-4965-B110-B617E7DA3884}" destId="{3DDC9B7F-ACDA-4DA8-ABF2-A55696EE3B30}" srcOrd="0" destOrd="0" presId="urn:microsoft.com/office/officeart/2009/3/layout/HorizontalOrganizationChart"/>
    <dgm:cxn modelId="{049D43EA-FFAB-4503-814D-3BFD9B5D52DC}" srcId="{8E2077F8-C3BC-45E1-9BDF-D520AA74AE8A}" destId="{E884041C-5FAB-42D1-A3A8-D777B5232831}" srcOrd="0" destOrd="0" parTransId="{151063AF-86CC-4717-95C8-41B7462D1212}" sibTransId="{FC310566-E104-4F70-A9AA-7190EC53D696}"/>
    <dgm:cxn modelId="{9103F426-62E9-4F74-90A3-65F728ED697F}" srcId="{8E2077F8-C3BC-45E1-9BDF-D520AA74AE8A}" destId="{B5069E8E-D12B-4724-8BC1-7765CFF0474F}" srcOrd="2" destOrd="0" parTransId="{810F5B3B-17B8-4884-8C96-3A9F1CA369FB}" sibTransId="{28DACF17-691F-4EAF-BA78-85EE8F27A6D8}"/>
    <dgm:cxn modelId="{5379A42F-1870-4AAA-BC81-ED4CB136E23E}" type="presOf" srcId="{0FBF2A58-8B2E-4EDF-8967-9BE14040CA75}" destId="{5BD8565D-C4CB-40B1-994B-64CADD89A72A}" srcOrd="0" destOrd="0" presId="urn:microsoft.com/office/officeart/2009/3/layout/HorizontalOrganizationChart"/>
    <dgm:cxn modelId="{BAA96459-4F79-4246-9262-30DFC86B7F06}" type="presOf" srcId="{C9E12D34-2860-4EB9-A2AF-223B99E75DBA}" destId="{2064DAF7-7F3D-477E-BFEF-C436B4F2E944}" srcOrd="0" destOrd="0" presId="urn:microsoft.com/office/officeart/2009/3/layout/HorizontalOrganizationChart"/>
    <dgm:cxn modelId="{C209A166-8EF9-4072-B86A-E466D9742EA9}" type="presParOf" srcId="{C0D2E021-D247-4017-9156-B76CF5B73352}" destId="{3580E772-953B-4332-B2B9-AB3D0825B06A}" srcOrd="0" destOrd="0" presId="urn:microsoft.com/office/officeart/2009/3/layout/HorizontalOrganizationChart"/>
    <dgm:cxn modelId="{67E9B188-E3C9-4BD4-8E41-86E904764A3A}" type="presParOf" srcId="{3580E772-953B-4332-B2B9-AB3D0825B06A}" destId="{FE63B8BF-F5E9-49B1-9D0A-98BBF8B43B2D}" srcOrd="0" destOrd="0" presId="urn:microsoft.com/office/officeart/2009/3/layout/HorizontalOrganizationChart"/>
    <dgm:cxn modelId="{9C2AE4BC-52F1-428D-9C04-078DC109B45D}" type="presParOf" srcId="{FE63B8BF-F5E9-49B1-9D0A-98BBF8B43B2D}" destId="{4E779B0D-70F9-4540-8FC2-E5EF39541323}" srcOrd="0" destOrd="0" presId="urn:microsoft.com/office/officeart/2009/3/layout/HorizontalOrganizationChart"/>
    <dgm:cxn modelId="{1624A136-1A16-4ABD-BF4E-105DE554FE97}" type="presParOf" srcId="{FE63B8BF-F5E9-49B1-9D0A-98BBF8B43B2D}" destId="{A4F67CE3-1281-4E4E-AF88-5F803D848E5B}" srcOrd="1" destOrd="0" presId="urn:microsoft.com/office/officeart/2009/3/layout/HorizontalOrganizationChart"/>
    <dgm:cxn modelId="{D79CF944-3FB6-462B-BFC0-BFD0C2F8C23F}" type="presParOf" srcId="{3580E772-953B-4332-B2B9-AB3D0825B06A}" destId="{2381F138-534B-4779-836C-5484504AB8F6}" srcOrd="1" destOrd="0" presId="urn:microsoft.com/office/officeart/2009/3/layout/HorizontalOrganizationChart"/>
    <dgm:cxn modelId="{0AE61C5C-9BBA-4742-BC49-A4D23DAABFA8}" type="presParOf" srcId="{2381F138-534B-4779-836C-5484504AB8F6}" destId="{4E1066D8-6804-4541-9962-56FABC92435A}" srcOrd="0" destOrd="0" presId="urn:microsoft.com/office/officeart/2009/3/layout/HorizontalOrganizationChart"/>
    <dgm:cxn modelId="{AC7817CA-36AD-4582-9A5A-84C217AA97BA}" type="presParOf" srcId="{2381F138-534B-4779-836C-5484504AB8F6}" destId="{A36F13ED-73C1-4F05-A276-6A5C86578919}" srcOrd="1" destOrd="0" presId="urn:microsoft.com/office/officeart/2009/3/layout/HorizontalOrganizationChart"/>
    <dgm:cxn modelId="{0FA1EFFB-555F-4FD5-91D5-9864F863C7BB}" type="presParOf" srcId="{A36F13ED-73C1-4F05-A276-6A5C86578919}" destId="{9AE69E12-5FE1-4B54-83C7-2EBD22FBC275}" srcOrd="0" destOrd="0" presId="urn:microsoft.com/office/officeart/2009/3/layout/HorizontalOrganizationChart"/>
    <dgm:cxn modelId="{6533EC36-3C06-49BB-9029-EE8DEBB0C8B7}" type="presParOf" srcId="{9AE69E12-5FE1-4B54-83C7-2EBD22FBC275}" destId="{733E59B8-A3BD-4AF8-8844-04F3F7B43560}" srcOrd="0" destOrd="0" presId="urn:microsoft.com/office/officeart/2009/3/layout/HorizontalOrganizationChart"/>
    <dgm:cxn modelId="{C04FD852-FB09-4E70-814C-D9E4526E4DC1}" type="presParOf" srcId="{9AE69E12-5FE1-4B54-83C7-2EBD22FBC275}" destId="{792EA8F2-6B19-419A-86A8-A7885C981AF2}" srcOrd="1" destOrd="0" presId="urn:microsoft.com/office/officeart/2009/3/layout/HorizontalOrganizationChart"/>
    <dgm:cxn modelId="{A3FAA9A3-FDE0-4FF3-8943-0B82B9FA5212}" type="presParOf" srcId="{A36F13ED-73C1-4F05-A276-6A5C86578919}" destId="{F95B5D9E-3872-4624-A84B-9F753AA3DCB0}" srcOrd="1" destOrd="0" presId="urn:microsoft.com/office/officeart/2009/3/layout/HorizontalOrganizationChart"/>
    <dgm:cxn modelId="{8F2ECCAF-EE6A-47E5-81A6-8FA27E5AB114}" type="presParOf" srcId="{A36F13ED-73C1-4F05-A276-6A5C86578919}" destId="{B5A8B506-C039-4F16-AE05-A15A9E99BCA7}" srcOrd="2" destOrd="0" presId="urn:microsoft.com/office/officeart/2009/3/layout/HorizontalOrganizationChart"/>
    <dgm:cxn modelId="{23D04831-436B-4B1B-9460-02A0C7C2B760}" type="presParOf" srcId="{2381F138-534B-4779-836C-5484504AB8F6}" destId="{5BD8565D-C4CB-40B1-994B-64CADD89A72A}" srcOrd="2" destOrd="0" presId="urn:microsoft.com/office/officeart/2009/3/layout/HorizontalOrganizationChart"/>
    <dgm:cxn modelId="{2C41D4DF-767A-446D-A191-9DD66DE57E68}" type="presParOf" srcId="{2381F138-534B-4779-836C-5484504AB8F6}" destId="{A59156AD-AC74-4044-B7AC-EC9EC998EED9}" srcOrd="3" destOrd="0" presId="urn:microsoft.com/office/officeart/2009/3/layout/HorizontalOrganizationChart"/>
    <dgm:cxn modelId="{996522F5-F798-40F5-936E-1A14B7450B45}" type="presParOf" srcId="{A59156AD-AC74-4044-B7AC-EC9EC998EED9}" destId="{D5809232-A866-4E95-A270-5CA9A146228E}" srcOrd="0" destOrd="0" presId="urn:microsoft.com/office/officeart/2009/3/layout/HorizontalOrganizationChart"/>
    <dgm:cxn modelId="{177519B8-53F9-4376-9436-770B9CED8533}" type="presParOf" srcId="{D5809232-A866-4E95-A270-5CA9A146228E}" destId="{C65667CC-9015-4C11-A9BB-2C80B5E8AC40}" srcOrd="0" destOrd="0" presId="urn:microsoft.com/office/officeart/2009/3/layout/HorizontalOrganizationChart"/>
    <dgm:cxn modelId="{464501AF-56B7-4C8A-983E-B8444BDA026B}" type="presParOf" srcId="{D5809232-A866-4E95-A270-5CA9A146228E}" destId="{90CFA98C-3E90-4918-8C5A-963F69E24E6A}" srcOrd="1" destOrd="0" presId="urn:microsoft.com/office/officeart/2009/3/layout/HorizontalOrganizationChart"/>
    <dgm:cxn modelId="{1EC0FBB8-AD99-4F56-A6C1-C6DD0983A803}" type="presParOf" srcId="{A59156AD-AC74-4044-B7AC-EC9EC998EED9}" destId="{13F8DD9F-A652-4843-AE8A-897B35738F71}" srcOrd="1" destOrd="0" presId="urn:microsoft.com/office/officeart/2009/3/layout/HorizontalOrganizationChart"/>
    <dgm:cxn modelId="{DB437C2F-223E-4E2E-9A28-C5BD4772E778}" type="presParOf" srcId="{A59156AD-AC74-4044-B7AC-EC9EC998EED9}" destId="{4FFA724C-B71D-454E-9183-1CCD8E54E89C}" srcOrd="2" destOrd="0" presId="urn:microsoft.com/office/officeart/2009/3/layout/HorizontalOrganizationChart"/>
    <dgm:cxn modelId="{4425ECB1-6ADE-4157-A15D-A431C9499BD6}" type="presParOf" srcId="{2381F138-534B-4779-836C-5484504AB8F6}" destId="{6ECE8219-03A2-4599-BD30-B8AECA8E56A7}" srcOrd="4" destOrd="0" presId="urn:microsoft.com/office/officeart/2009/3/layout/HorizontalOrganizationChart"/>
    <dgm:cxn modelId="{DA62E12C-76FB-4B36-B13D-CBD484C8BFED}" type="presParOf" srcId="{2381F138-534B-4779-836C-5484504AB8F6}" destId="{0253183E-7D1D-4756-9E73-2F944E2C773D}" srcOrd="5" destOrd="0" presId="urn:microsoft.com/office/officeart/2009/3/layout/HorizontalOrganizationChart"/>
    <dgm:cxn modelId="{DBD7A855-07C4-476C-9519-8F98E8BFEA7F}" type="presParOf" srcId="{0253183E-7D1D-4756-9E73-2F944E2C773D}" destId="{DAA3B105-AEA4-45AD-B5EB-7FDDA1224E76}" srcOrd="0" destOrd="0" presId="urn:microsoft.com/office/officeart/2009/3/layout/HorizontalOrganizationChart"/>
    <dgm:cxn modelId="{271C4A24-1413-46A5-8906-4EB72A47D2BB}" type="presParOf" srcId="{DAA3B105-AEA4-45AD-B5EB-7FDDA1224E76}" destId="{CFACFD69-8454-4492-8FC6-5CB59B9056D9}" srcOrd="0" destOrd="0" presId="urn:microsoft.com/office/officeart/2009/3/layout/HorizontalOrganizationChart"/>
    <dgm:cxn modelId="{5A726CE7-2CA6-41FE-94DC-54802F901995}" type="presParOf" srcId="{DAA3B105-AEA4-45AD-B5EB-7FDDA1224E76}" destId="{077C5352-9E8F-4F73-B73A-53858D636BFD}" srcOrd="1" destOrd="0" presId="urn:microsoft.com/office/officeart/2009/3/layout/HorizontalOrganizationChart"/>
    <dgm:cxn modelId="{20BB3199-6AAC-4E48-BBE9-787F0B3C49BC}" type="presParOf" srcId="{0253183E-7D1D-4756-9E73-2F944E2C773D}" destId="{A86F9F8D-D4E8-4F62-87EB-EFAE6B7051F7}" srcOrd="1" destOrd="0" presId="urn:microsoft.com/office/officeart/2009/3/layout/HorizontalOrganizationChart"/>
    <dgm:cxn modelId="{E8E3D80A-4198-462A-B48F-1D583293C636}" type="presParOf" srcId="{0253183E-7D1D-4756-9E73-2F944E2C773D}" destId="{92A225CB-063F-4783-B3E1-2BA3509E6FBC}" srcOrd="2" destOrd="0" presId="urn:microsoft.com/office/officeart/2009/3/layout/HorizontalOrganizationChart"/>
    <dgm:cxn modelId="{108EFE9F-F664-4143-954D-13860A754BA8}" type="presParOf" srcId="{2381F138-534B-4779-836C-5484504AB8F6}" destId="{2064DAF7-7F3D-477E-BFEF-C436B4F2E944}" srcOrd="6" destOrd="0" presId="urn:microsoft.com/office/officeart/2009/3/layout/HorizontalOrganizationChart"/>
    <dgm:cxn modelId="{3BF36FCF-1291-4887-A51F-A0DF7C6FA149}" type="presParOf" srcId="{2381F138-534B-4779-836C-5484504AB8F6}" destId="{EE6EC554-C0F3-40A6-A508-AA6C44B0AF87}" srcOrd="7" destOrd="0" presId="urn:microsoft.com/office/officeart/2009/3/layout/HorizontalOrganizationChart"/>
    <dgm:cxn modelId="{711ACE2A-680B-467E-BF87-5B60A29C5E26}" type="presParOf" srcId="{EE6EC554-C0F3-40A6-A508-AA6C44B0AF87}" destId="{3648C722-ACF2-4A37-A41B-C08F3C478DAF}" srcOrd="0" destOrd="0" presId="urn:microsoft.com/office/officeart/2009/3/layout/HorizontalOrganizationChart"/>
    <dgm:cxn modelId="{1816474F-2435-4A68-825B-01DC613927EA}" type="presParOf" srcId="{3648C722-ACF2-4A37-A41B-C08F3C478DAF}" destId="{3DDC9B7F-ACDA-4DA8-ABF2-A55696EE3B30}" srcOrd="0" destOrd="0" presId="urn:microsoft.com/office/officeart/2009/3/layout/HorizontalOrganizationChart"/>
    <dgm:cxn modelId="{AF0BB008-2012-4B12-9CDB-20A1B8901CF5}" type="presParOf" srcId="{3648C722-ACF2-4A37-A41B-C08F3C478DAF}" destId="{F93F26AF-B578-4916-8DE7-30CD35C1316C}" srcOrd="1" destOrd="0" presId="urn:microsoft.com/office/officeart/2009/3/layout/HorizontalOrganizationChart"/>
    <dgm:cxn modelId="{B5091DD8-7111-4FE3-856A-8C62A486FDBE}" type="presParOf" srcId="{EE6EC554-C0F3-40A6-A508-AA6C44B0AF87}" destId="{3A38FB10-E341-4943-B018-528AAC1B2760}" srcOrd="1" destOrd="0" presId="urn:microsoft.com/office/officeart/2009/3/layout/HorizontalOrganizationChart"/>
    <dgm:cxn modelId="{C2781097-9BF7-4D09-AA62-02BB9501E09B}" type="presParOf" srcId="{EE6EC554-C0F3-40A6-A508-AA6C44B0AF87}" destId="{197A82AB-CEBA-4286-808D-92AE5CEF0AED}" srcOrd="2" destOrd="0" presId="urn:microsoft.com/office/officeart/2009/3/layout/HorizontalOrganizationChart"/>
    <dgm:cxn modelId="{87F9C35D-52FA-44D7-A7FB-81C1CE5CC143}" type="presParOf" srcId="{3580E772-953B-4332-B2B9-AB3D0825B06A}" destId="{469A1D9E-C524-4AB2-8832-5E6C54B6CC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483C6-5557-47A3-8510-CCAB0DACAC7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BC8D5D6-1406-4455-988C-BEBADF06827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Характерні ознаки досконалої конкуренції:</a:t>
          </a:r>
          <a:endParaRPr lang="uk-UA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0CD8A6-4891-4488-88ED-38271A41DEA0}" type="parTrans" cxnId="{52966BE2-010D-46B6-B1AB-E8184E7C7DF4}">
      <dgm:prSet/>
      <dgm:spPr/>
      <dgm:t>
        <a:bodyPr/>
        <a:lstStyle/>
        <a:p>
          <a:endParaRPr lang="uk-UA"/>
        </a:p>
      </dgm:t>
    </dgm:pt>
    <dgm:pt modelId="{0B238E3C-46E1-4AA3-A8DB-B4A052BB6306}" type="sibTrans" cxnId="{52966BE2-010D-46B6-B1AB-E8184E7C7DF4}">
      <dgm:prSet/>
      <dgm:spPr/>
      <dgm:t>
        <a:bodyPr/>
        <a:lstStyle/>
        <a:p>
          <a:endParaRPr lang="uk-UA"/>
        </a:p>
      </dgm:t>
    </dgm:pt>
    <dgm:pt modelId="{8B47E424-5667-4D1E-9FE4-85C62A42DC38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• велика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незалежних</a:t>
          </a:r>
          <a:r>
            <a:rPr lang="ru-RU" dirty="0" smtClean="0"/>
            <a:t> </a:t>
          </a:r>
          <a:r>
            <a:rPr lang="ru-RU" dirty="0" err="1" smtClean="0"/>
            <a:t>учасників</a:t>
          </a:r>
          <a:r>
            <a:rPr lang="ru-RU" dirty="0" smtClean="0"/>
            <a:t> </a:t>
          </a:r>
          <a:r>
            <a:rPr lang="ru-RU" dirty="0" err="1" smtClean="0"/>
            <a:t>обміну</a:t>
          </a:r>
          <a:r>
            <a:rPr lang="ru-RU" dirty="0" smtClean="0"/>
            <a:t> — </a:t>
          </a:r>
          <a:r>
            <a:rPr lang="ru-RU" dirty="0" err="1" smtClean="0"/>
            <a:t>продавців</a:t>
          </a:r>
          <a:r>
            <a:rPr lang="ru-RU" dirty="0" smtClean="0"/>
            <a:t> і </a:t>
          </a:r>
          <a:r>
            <a:rPr lang="ru-RU" dirty="0" err="1" smtClean="0"/>
            <a:t>покупців</a:t>
          </a:r>
          <a:endParaRPr lang="uk-UA" dirty="0"/>
        </a:p>
      </dgm:t>
    </dgm:pt>
    <dgm:pt modelId="{DD8372FA-8CF6-4943-AB58-9070424AAB5B}" type="parTrans" cxnId="{53E98B5F-15D9-4440-B9F5-D27EF1A717E7}">
      <dgm:prSet/>
      <dgm:spPr/>
      <dgm:t>
        <a:bodyPr/>
        <a:lstStyle/>
        <a:p>
          <a:endParaRPr lang="uk-UA"/>
        </a:p>
      </dgm:t>
    </dgm:pt>
    <dgm:pt modelId="{30FE9DBB-2AAB-4545-893B-3721821F281E}" type="sibTrans" cxnId="{53E98B5F-15D9-4440-B9F5-D27EF1A717E7}">
      <dgm:prSet/>
      <dgm:spPr/>
      <dgm:t>
        <a:bodyPr/>
        <a:lstStyle/>
        <a:p>
          <a:endParaRPr lang="uk-UA"/>
        </a:p>
      </dgm:t>
    </dgm:pt>
    <dgm:pt modelId="{422BF49F-3E28-4A94-8EDD-2D2A6B3D01F0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• </a:t>
          </a:r>
          <a:r>
            <a:rPr lang="ru-RU" dirty="0" err="1" smtClean="0"/>
            <a:t>стандартизований</a:t>
          </a:r>
          <a:r>
            <a:rPr lang="ru-RU" dirty="0" smtClean="0"/>
            <a:t> (</a:t>
          </a:r>
          <a:r>
            <a:rPr lang="ru-RU" dirty="0" err="1" smtClean="0"/>
            <a:t>однорідний</a:t>
          </a:r>
          <a:r>
            <a:rPr lang="ru-RU" dirty="0" smtClean="0"/>
            <a:t>) тип продукту,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означає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продукт</a:t>
          </a:r>
          <a:endParaRPr lang="uk-UA" dirty="0" smtClean="0"/>
        </a:p>
        <a:p>
          <a:r>
            <a:rPr lang="ru-RU" dirty="0" smtClean="0"/>
            <a:t>одного </a:t>
          </a:r>
          <a:r>
            <a:rPr lang="ru-RU" dirty="0" err="1" smtClean="0"/>
            <a:t>виробника</a:t>
          </a:r>
          <a:r>
            <a:rPr lang="ru-RU" dirty="0" smtClean="0"/>
            <a:t> </a:t>
          </a:r>
          <a:r>
            <a:rPr lang="ru-RU" dirty="0" err="1" smtClean="0"/>
            <a:t>ідентичний</a:t>
          </a:r>
          <a:r>
            <a:rPr lang="ru-RU" dirty="0" smtClean="0"/>
            <a:t> продукту </a:t>
          </a:r>
          <a:r>
            <a:rPr lang="ru-RU" dirty="0" err="1" smtClean="0"/>
            <a:t>іншого</a:t>
          </a:r>
          <a:r>
            <a:rPr lang="ru-RU" dirty="0" smtClean="0"/>
            <a:t> </a:t>
          </a:r>
          <a:r>
            <a:rPr lang="ru-RU" dirty="0" err="1" smtClean="0"/>
            <a:t>виробника</a:t>
          </a:r>
          <a:endParaRPr lang="uk-UA" dirty="0"/>
        </a:p>
      </dgm:t>
    </dgm:pt>
    <dgm:pt modelId="{EC614A74-EB7B-439D-8A43-3501E70E295C}" type="parTrans" cxnId="{CA0EA890-E958-49AB-BCCE-87BE90115897}">
      <dgm:prSet/>
      <dgm:spPr/>
      <dgm:t>
        <a:bodyPr/>
        <a:lstStyle/>
        <a:p>
          <a:endParaRPr lang="uk-UA"/>
        </a:p>
      </dgm:t>
    </dgm:pt>
    <dgm:pt modelId="{5AA4A3B9-943E-43FB-BFAE-994759BD3D57}" type="sibTrans" cxnId="{CA0EA890-E958-49AB-BCCE-87BE90115897}">
      <dgm:prSet/>
      <dgm:spPr/>
      <dgm:t>
        <a:bodyPr/>
        <a:lstStyle/>
        <a:p>
          <a:endParaRPr lang="uk-UA"/>
        </a:p>
      </dgm:t>
    </dgm:pt>
    <dgm:pt modelId="{D521224B-1D5A-4274-9568-1BEF6420014E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• мобільні ресурси, тобто вільне входження у галузь виробництва і</a:t>
          </a:r>
        </a:p>
        <a:p>
          <a:r>
            <a:rPr lang="ru-RU" dirty="0" err="1" smtClean="0"/>
            <a:t>можливість</a:t>
          </a:r>
          <a:r>
            <a:rPr lang="ru-RU" dirty="0" smtClean="0"/>
            <a:t> такого самого </a:t>
          </a:r>
          <a:r>
            <a:rPr lang="ru-RU" dirty="0" err="1" smtClean="0"/>
            <a:t>вільного</a:t>
          </a:r>
          <a:r>
            <a:rPr lang="ru-RU" dirty="0" smtClean="0"/>
            <a:t> </a:t>
          </a:r>
          <a:r>
            <a:rPr lang="ru-RU" dirty="0" err="1" smtClean="0"/>
            <a:t>виходу</a:t>
          </a:r>
          <a:r>
            <a:rPr lang="ru-RU" dirty="0" smtClean="0"/>
            <a:t> з </a:t>
          </a:r>
          <a:r>
            <a:rPr lang="ru-RU" dirty="0" err="1" smtClean="0"/>
            <a:t>неї</a:t>
          </a:r>
          <a:endParaRPr lang="uk-UA" dirty="0"/>
        </a:p>
      </dgm:t>
    </dgm:pt>
    <dgm:pt modelId="{D68B3E4E-BF1E-403D-8A97-AA0ED1590F7D}" type="parTrans" cxnId="{8C05CC12-E371-4F31-A553-D7072F3C823F}">
      <dgm:prSet/>
      <dgm:spPr/>
      <dgm:t>
        <a:bodyPr/>
        <a:lstStyle/>
        <a:p>
          <a:endParaRPr lang="uk-UA"/>
        </a:p>
      </dgm:t>
    </dgm:pt>
    <dgm:pt modelId="{43010D4A-9E86-4E48-9D51-FABE7B0FBC12}" type="sibTrans" cxnId="{8C05CC12-E371-4F31-A553-D7072F3C823F}">
      <dgm:prSet/>
      <dgm:spPr/>
      <dgm:t>
        <a:bodyPr/>
        <a:lstStyle/>
        <a:p>
          <a:endParaRPr lang="uk-UA"/>
        </a:p>
      </dgm:t>
    </dgm:pt>
    <dgm:pt modelId="{EF4F5D6C-67D7-4768-9240-4EE59F5D2FD2}" type="pres">
      <dgm:prSet presAssocID="{D41483C6-5557-47A3-8510-CCAB0DACAC7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8C1549-F61E-405A-872D-F5D0EF786C9F}" type="pres">
      <dgm:prSet presAssocID="{D41483C6-5557-47A3-8510-CCAB0DACAC74}" presName="hierFlow" presStyleCnt="0"/>
      <dgm:spPr/>
    </dgm:pt>
    <dgm:pt modelId="{FF52E89E-D4EF-4D2F-8BDA-C215841BA223}" type="pres">
      <dgm:prSet presAssocID="{D41483C6-5557-47A3-8510-CCAB0DACAC7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089AF7-691C-45A7-961B-B77189281EF0}" type="pres">
      <dgm:prSet presAssocID="{1BC8D5D6-1406-4455-988C-BEBADF068274}" presName="Name14" presStyleCnt="0"/>
      <dgm:spPr/>
    </dgm:pt>
    <dgm:pt modelId="{C128E9C5-8E34-426B-A8F2-8581D1CD812F}" type="pres">
      <dgm:prSet presAssocID="{1BC8D5D6-1406-4455-988C-BEBADF068274}" presName="level1Shape" presStyleLbl="node0" presStyleIdx="0" presStyleCnt="1" custScaleX="222347" custScaleY="194086" custLinFactNeighborX="-6009" custLinFactNeighborY="-405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F7068CF-50A5-435D-95ED-10DAA9D179E3}" type="pres">
      <dgm:prSet presAssocID="{1BC8D5D6-1406-4455-988C-BEBADF068274}" presName="hierChild2" presStyleCnt="0"/>
      <dgm:spPr/>
    </dgm:pt>
    <dgm:pt modelId="{1603AD90-F8F5-42F7-A8F9-DEA83E4EC235}" type="pres">
      <dgm:prSet presAssocID="{DD8372FA-8CF6-4943-AB58-9070424AAB5B}" presName="Name19" presStyleLbl="parChTrans1D2" presStyleIdx="0" presStyleCnt="3"/>
      <dgm:spPr/>
      <dgm:t>
        <a:bodyPr/>
        <a:lstStyle/>
        <a:p>
          <a:endParaRPr lang="uk-UA"/>
        </a:p>
      </dgm:t>
    </dgm:pt>
    <dgm:pt modelId="{69B79B09-272B-4897-81C3-8B7F8DAFAD0A}" type="pres">
      <dgm:prSet presAssocID="{8B47E424-5667-4D1E-9FE4-85C62A42DC38}" presName="Name21" presStyleCnt="0"/>
      <dgm:spPr/>
    </dgm:pt>
    <dgm:pt modelId="{60194695-7AA6-4F8A-9027-5ADFD8C3A39B}" type="pres">
      <dgm:prSet presAssocID="{8B47E424-5667-4D1E-9FE4-85C62A42DC38}" presName="level2Shape" presStyleLbl="node2" presStyleIdx="0" presStyleCnt="3"/>
      <dgm:spPr/>
      <dgm:t>
        <a:bodyPr/>
        <a:lstStyle/>
        <a:p>
          <a:endParaRPr lang="uk-UA"/>
        </a:p>
      </dgm:t>
    </dgm:pt>
    <dgm:pt modelId="{47EC92A7-EE51-4CD0-8DF5-E6046EAEBAB8}" type="pres">
      <dgm:prSet presAssocID="{8B47E424-5667-4D1E-9FE4-85C62A42DC38}" presName="hierChild3" presStyleCnt="0"/>
      <dgm:spPr/>
    </dgm:pt>
    <dgm:pt modelId="{610C49F3-8435-45E2-AA23-64722BB9CFF7}" type="pres">
      <dgm:prSet presAssocID="{EC614A74-EB7B-439D-8A43-3501E70E295C}" presName="Name19" presStyleLbl="parChTrans1D2" presStyleIdx="1" presStyleCnt="3"/>
      <dgm:spPr/>
      <dgm:t>
        <a:bodyPr/>
        <a:lstStyle/>
        <a:p>
          <a:endParaRPr lang="uk-UA"/>
        </a:p>
      </dgm:t>
    </dgm:pt>
    <dgm:pt modelId="{0E12965D-9FE4-4B55-8A5A-CDA5AEC9E374}" type="pres">
      <dgm:prSet presAssocID="{422BF49F-3E28-4A94-8EDD-2D2A6B3D01F0}" presName="Name21" presStyleCnt="0"/>
      <dgm:spPr/>
    </dgm:pt>
    <dgm:pt modelId="{6BE0E9EE-177D-47BD-8E36-8B99DA1DE072}" type="pres">
      <dgm:prSet presAssocID="{422BF49F-3E28-4A94-8EDD-2D2A6B3D01F0}" presName="level2Shape" presStyleLbl="node2" presStyleIdx="1" presStyleCnt="3"/>
      <dgm:spPr/>
      <dgm:t>
        <a:bodyPr/>
        <a:lstStyle/>
        <a:p>
          <a:endParaRPr lang="uk-UA"/>
        </a:p>
      </dgm:t>
    </dgm:pt>
    <dgm:pt modelId="{26C7E590-9C6D-478F-A115-F0505F3A1DCC}" type="pres">
      <dgm:prSet presAssocID="{422BF49F-3E28-4A94-8EDD-2D2A6B3D01F0}" presName="hierChild3" presStyleCnt="0"/>
      <dgm:spPr/>
    </dgm:pt>
    <dgm:pt modelId="{ADDE0C0D-2090-40E6-99B9-C80DE4A6E560}" type="pres">
      <dgm:prSet presAssocID="{D68B3E4E-BF1E-403D-8A97-AA0ED1590F7D}" presName="Name19" presStyleLbl="parChTrans1D2" presStyleIdx="2" presStyleCnt="3"/>
      <dgm:spPr/>
      <dgm:t>
        <a:bodyPr/>
        <a:lstStyle/>
        <a:p>
          <a:endParaRPr lang="uk-UA"/>
        </a:p>
      </dgm:t>
    </dgm:pt>
    <dgm:pt modelId="{B699E59D-AFC8-4489-80E6-FD2F06BADA5C}" type="pres">
      <dgm:prSet presAssocID="{D521224B-1D5A-4274-9568-1BEF6420014E}" presName="Name21" presStyleCnt="0"/>
      <dgm:spPr/>
    </dgm:pt>
    <dgm:pt modelId="{4F3C680C-574A-445E-9DCD-C28E2F4C582F}" type="pres">
      <dgm:prSet presAssocID="{D521224B-1D5A-4274-9568-1BEF6420014E}" presName="level2Shape" presStyleLbl="node2" presStyleIdx="2" presStyleCnt="3"/>
      <dgm:spPr/>
      <dgm:t>
        <a:bodyPr/>
        <a:lstStyle/>
        <a:p>
          <a:endParaRPr lang="uk-UA"/>
        </a:p>
      </dgm:t>
    </dgm:pt>
    <dgm:pt modelId="{DA8B6555-0B9E-4E25-9208-D3E0F51B8E75}" type="pres">
      <dgm:prSet presAssocID="{D521224B-1D5A-4274-9568-1BEF6420014E}" presName="hierChild3" presStyleCnt="0"/>
      <dgm:spPr/>
    </dgm:pt>
    <dgm:pt modelId="{374A10B3-C8A5-4FE9-B48A-63A1968BB55E}" type="pres">
      <dgm:prSet presAssocID="{D41483C6-5557-47A3-8510-CCAB0DACAC74}" presName="bgShapesFlow" presStyleCnt="0"/>
      <dgm:spPr/>
    </dgm:pt>
  </dgm:ptLst>
  <dgm:cxnLst>
    <dgm:cxn modelId="{EC915FFE-03D8-4890-98E1-45D786BDD017}" type="presOf" srcId="{D41483C6-5557-47A3-8510-CCAB0DACAC74}" destId="{EF4F5D6C-67D7-4768-9240-4EE59F5D2FD2}" srcOrd="0" destOrd="0" presId="urn:microsoft.com/office/officeart/2005/8/layout/hierarchy6"/>
    <dgm:cxn modelId="{1F2BF6E5-8F9C-47E5-A6FC-B4AD8CCCF7B1}" type="presOf" srcId="{D68B3E4E-BF1E-403D-8A97-AA0ED1590F7D}" destId="{ADDE0C0D-2090-40E6-99B9-C80DE4A6E560}" srcOrd="0" destOrd="0" presId="urn:microsoft.com/office/officeart/2005/8/layout/hierarchy6"/>
    <dgm:cxn modelId="{CA0EA890-E958-49AB-BCCE-87BE90115897}" srcId="{1BC8D5D6-1406-4455-988C-BEBADF068274}" destId="{422BF49F-3E28-4A94-8EDD-2D2A6B3D01F0}" srcOrd="1" destOrd="0" parTransId="{EC614A74-EB7B-439D-8A43-3501E70E295C}" sibTransId="{5AA4A3B9-943E-43FB-BFAE-994759BD3D57}"/>
    <dgm:cxn modelId="{8C05CC12-E371-4F31-A553-D7072F3C823F}" srcId="{1BC8D5D6-1406-4455-988C-BEBADF068274}" destId="{D521224B-1D5A-4274-9568-1BEF6420014E}" srcOrd="2" destOrd="0" parTransId="{D68B3E4E-BF1E-403D-8A97-AA0ED1590F7D}" sibTransId="{43010D4A-9E86-4E48-9D51-FABE7B0FBC12}"/>
    <dgm:cxn modelId="{041D484B-1EE7-4987-A764-AE2BC7D604E8}" type="presOf" srcId="{8B47E424-5667-4D1E-9FE4-85C62A42DC38}" destId="{60194695-7AA6-4F8A-9027-5ADFD8C3A39B}" srcOrd="0" destOrd="0" presId="urn:microsoft.com/office/officeart/2005/8/layout/hierarchy6"/>
    <dgm:cxn modelId="{4BACA965-A343-4204-9DEC-B82AA43500D9}" type="presOf" srcId="{422BF49F-3E28-4A94-8EDD-2D2A6B3D01F0}" destId="{6BE0E9EE-177D-47BD-8E36-8B99DA1DE072}" srcOrd="0" destOrd="0" presId="urn:microsoft.com/office/officeart/2005/8/layout/hierarchy6"/>
    <dgm:cxn modelId="{BB5E0477-6968-4AD8-8533-BF8B3D476CCB}" type="presOf" srcId="{DD8372FA-8CF6-4943-AB58-9070424AAB5B}" destId="{1603AD90-F8F5-42F7-A8F9-DEA83E4EC235}" srcOrd="0" destOrd="0" presId="urn:microsoft.com/office/officeart/2005/8/layout/hierarchy6"/>
    <dgm:cxn modelId="{FE9FB9F3-5167-4596-B941-49F199AAE84E}" type="presOf" srcId="{1BC8D5D6-1406-4455-988C-BEBADF068274}" destId="{C128E9C5-8E34-426B-A8F2-8581D1CD812F}" srcOrd="0" destOrd="0" presId="urn:microsoft.com/office/officeart/2005/8/layout/hierarchy6"/>
    <dgm:cxn modelId="{34DEFBC3-AAE4-4732-A32A-1F1252AB3832}" type="presOf" srcId="{D521224B-1D5A-4274-9568-1BEF6420014E}" destId="{4F3C680C-574A-445E-9DCD-C28E2F4C582F}" srcOrd="0" destOrd="0" presId="urn:microsoft.com/office/officeart/2005/8/layout/hierarchy6"/>
    <dgm:cxn modelId="{3A52DB35-57E9-4B6A-9434-28CB2BE103A6}" type="presOf" srcId="{EC614A74-EB7B-439D-8A43-3501E70E295C}" destId="{610C49F3-8435-45E2-AA23-64722BB9CFF7}" srcOrd="0" destOrd="0" presId="urn:microsoft.com/office/officeart/2005/8/layout/hierarchy6"/>
    <dgm:cxn modelId="{52966BE2-010D-46B6-B1AB-E8184E7C7DF4}" srcId="{D41483C6-5557-47A3-8510-CCAB0DACAC74}" destId="{1BC8D5D6-1406-4455-988C-BEBADF068274}" srcOrd="0" destOrd="0" parTransId="{D10CD8A6-4891-4488-88ED-38271A41DEA0}" sibTransId="{0B238E3C-46E1-4AA3-A8DB-B4A052BB6306}"/>
    <dgm:cxn modelId="{53E98B5F-15D9-4440-B9F5-D27EF1A717E7}" srcId="{1BC8D5D6-1406-4455-988C-BEBADF068274}" destId="{8B47E424-5667-4D1E-9FE4-85C62A42DC38}" srcOrd="0" destOrd="0" parTransId="{DD8372FA-8CF6-4943-AB58-9070424AAB5B}" sibTransId="{30FE9DBB-2AAB-4545-893B-3721821F281E}"/>
    <dgm:cxn modelId="{E2997F36-74CD-43E6-AED1-45B228AF71C2}" type="presParOf" srcId="{EF4F5D6C-67D7-4768-9240-4EE59F5D2FD2}" destId="{8A8C1549-F61E-405A-872D-F5D0EF786C9F}" srcOrd="0" destOrd="0" presId="urn:microsoft.com/office/officeart/2005/8/layout/hierarchy6"/>
    <dgm:cxn modelId="{18F0A60B-6E26-49C5-886D-E0DAAFD5F6D4}" type="presParOf" srcId="{8A8C1549-F61E-405A-872D-F5D0EF786C9F}" destId="{FF52E89E-D4EF-4D2F-8BDA-C215841BA223}" srcOrd="0" destOrd="0" presId="urn:microsoft.com/office/officeart/2005/8/layout/hierarchy6"/>
    <dgm:cxn modelId="{095D7251-5A8B-4257-BAE3-359DF0FA1926}" type="presParOf" srcId="{FF52E89E-D4EF-4D2F-8BDA-C215841BA223}" destId="{62089AF7-691C-45A7-961B-B77189281EF0}" srcOrd="0" destOrd="0" presId="urn:microsoft.com/office/officeart/2005/8/layout/hierarchy6"/>
    <dgm:cxn modelId="{43873D27-DC8F-42D7-AB75-99490F64D4F5}" type="presParOf" srcId="{62089AF7-691C-45A7-961B-B77189281EF0}" destId="{C128E9C5-8E34-426B-A8F2-8581D1CD812F}" srcOrd="0" destOrd="0" presId="urn:microsoft.com/office/officeart/2005/8/layout/hierarchy6"/>
    <dgm:cxn modelId="{454EB1B4-0ABC-4065-8E53-43042B5962BB}" type="presParOf" srcId="{62089AF7-691C-45A7-961B-B77189281EF0}" destId="{FF7068CF-50A5-435D-95ED-10DAA9D179E3}" srcOrd="1" destOrd="0" presId="urn:microsoft.com/office/officeart/2005/8/layout/hierarchy6"/>
    <dgm:cxn modelId="{45FC7B34-305A-44E3-BE7C-EEF6DE78DB4F}" type="presParOf" srcId="{FF7068CF-50A5-435D-95ED-10DAA9D179E3}" destId="{1603AD90-F8F5-42F7-A8F9-DEA83E4EC235}" srcOrd="0" destOrd="0" presId="urn:microsoft.com/office/officeart/2005/8/layout/hierarchy6"/>
    <dgm:cxn modelId="{4E53EC3B-5FCD-4959-91C0-8ABE20E8E18D}" type="presParOf" srcId="{FF7068CF-50A5-435D-95ED-10DAA9D179E3}" destId="{69B79B09-272B-4897-81C3-8B7F8DAFAD0A}" srcOrd="1" destOrd="0" presId="urn:microsoft.com/office/officeart/2005/8/layout/hierarchy6"/>
    <dgm:cxn modelId="{0D7926EE-4A3F-44C6-A4F1-6B09345A0C94}" type="presParOf" srcId="{69B79B09-272B-4897-81C3-8B7F8DAFAD0A}" destId="{60194695-7AA6-4F8A-9027-5ADFD8C3A39B}" srcOrd="0" destOrd="0" presId="urn:microsoft.com/office/officeart/2005/8/layout/hierarchy6"/>
    <dgm:cxn modelId="{F1299D02-A639-4098-AA69-46B6AAF485AC}" type="presParOf" srcId="{69B79B09-272B-4897-81C3-8B7F8DAFAD0A}" destId="{47EC92A7-EE51-4CD0-8DF5-E6046EAEBAB8}" srcOrd="1" destOrd="0" presId="urn:microsoft.com/office/officeart/2005/8/layout/hierarchy6"/>
    <dgm:cxn modelId="{C4672054-7E0D-4819-B07E-1A8F782BCD21}" type="presParOf" srcId="{FF7068CF-50A5-435D-95ED-10DAA9D179E3}" destId="{610C49F3-8435-45E2-AA23-64722BB9CFF7}" srcOrd="2" destOrd="0" presId="urn:microsoft.com/office/officeart/2005/8/layout/hierarchy6"/>
    <dgm:cxn modelId="{CC97409B-0444-43B1-99C1-A7A7194C1A25}" type="presParOf" srcId="{FF7068CF-50A5-435D-95ED-10DAA9D179E3}" destId="{0E12965D-9FE4-4B55-8A5A-CDA5AEC9E374}" srcOrd="3" destOrd="0" presId="urn:microsoft.com/office/officeart/2005/8/layout/hierarchy6"/>
    <dgm:cxn modelId="{D3056874-70A4-4FBA-8A5D-A560DF43333E}" type="presParOf" srcId="{0E12965D-9FE4-4B55-8A5A-CDA5AEC9E374}" destId="{6BE0E9EE-177D-47BD-8E36-8B99DA1DE072}" srcOrd="0" destOrd="0" presId="urn:microsoft.com/office/officeart/2005/8/layout/hierarchy6"/>
    <dgm:cxn modelId="{31248E9D-64D2-41A2-AA2D-34D3B7625272}" type="presParOf" srcId="{0E12965D-9FE4-4B55-8A5A-CDA5AEC9E374}" destId="{26C7E590-9C6D-478F-A115-F0505F3A1DCC}" srcOrd="1" destOrd="0" presId="urn:microsoft.com/office/officeart/2005/8/layout/hierarchy6"/>
    <dgm:cxn modelId="{04A145B3-3BEB-480A-A896-5F4EA1C68438}" type="presParOf" srcId="{FF7068CF-50A5-435D-95ED-10DAA9D179E3}" destId="{ADDE0C0D-2090-40E6-99B9-C80DE4A6E560}" srcOrd="4" destOrd="0" presId="urn:microsoft.com/office/officeart/2005/8/layout/hierarchy6"/>
    <dgm:cxn modelId="{42904A3C-8307-4B8B-8C60-ED0AB5554B56}" type="presParOf" srcId="{FF7068CF-50A5-435D-95ED-10DAA9D179E3}" destId="{B699E59D-AFC8-4489-80E6-FD2F06BADA5C}" srcOrd="5" destOrd="0" presId="urn:microsoft.com/office/officeart/2005/8/layout/hierarchy6"/>
    <dgm:cxn modelId="{752E4419-0A2D-4DCE-B24A-1EF6976D7909}" type="presParOf" srcId="{B699E59D-AFC8-4489-80E6-FD2F06BADA5C}" destId="{4F3C680C-574A-445E-9DCD-C28E2F4C582F}" srcOrd="0" destOrd="0" presId="urn:microsoft.com/office/officeart/2005/8/layout/hierarchy6"/>
    <dgm:cxn modelId="{E10491C4-1AF9-4033-9163-E5A8C81387CA}" type="presParOf" srcId="{B699E59D-AFC8-4489-80E6-FD2F06BADA5C}" destId="{DA8B6555-0B9E-4E25-9208-D3E0F51B8E75}" srcOrd="1" destOrd="0" presId="urn:microsoft.com/office/officeart/2005/8/layout/hierarchy6"/>
    <dgm:cxn modelId="{FE31E5EE-D7E6-491D-B7BF-6C623085DDDD}" type="presParOf" srcId="{EF4F5D6C-67D7-4768-9240-4EE59F5D2FD2}" destId="{374A10B3-C8A5-4FE9-B48A-63A1968BB5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5A876-9903-4A09-8835-120B4B1D0F6C}">
      <dsp:nvSpPr>
        <dsp:cNvPr id="0" name=""/>
        <dsp:cNvSpPr/>
      </dsp:nvSpPr>
      <dsp:spPr>
        <a:xfrm>
          <a:off x="2880316" y="3251059"/>
          <a:ext cx="2664303" cy="2520221"/>
        </a:xfrm>
        <a:prstGeom prst="ellipse">
          <a:avLst/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 ринковою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класифікацією</a:t>
          </a:r>
          <a:r>
            <a:rPr lang="ru-RU" sz="18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i="1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конкуренція</a:t>
          </a:r>
          <a:r>
            <a:rPr lang="ru-RU" sz="18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i="1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поділяється</a:t>
          </a:r>
          <a:r>
            <a:rPr lang="ru-RU" sz="18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на </a:t>
          </a:r>
          <a:r>
            <a:rPr lang="ru-RU" sz="1800" b="0" i="1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такі</a:t>
          </a:r>
          <a:r>
            <a:rPr lang="ru-RU" sz="18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i="1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види</a:t>
          </a:r>
          <a:r>
            <a:rPr lang="ru-RU" sz="18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:</a:t>
          </a:r>
          <a:endParaRPr lang="uk-UA" sz="18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70494" y="3620137"/>
        <a:ext cx="1883947" cy="1782065"/>
      </dsp:txXfrm>
    </dsp:sp>
    <dsp:sp modelId="{17B2C4F6-C4C4-44E7-BB72-7EF7BDB7B1B3}">
      <dsp:nvSpPr>
        <dsp:cNvPr id="0" name=""/>
        <dsp:cNvSpPr/>
      </dsp:nvSpPr>
      <dsp:spPr>
        <a:xfrm rot="11700000">
          <a:off x="1051096" y="3582264"/>
          <a:ext cx="1808780" cy="6482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5AD1DC-FB01-442A-89F0-14578D11E1E6}">
      <dsp:nvSpPr>
        <dsp:cNvPr id="0" name=""/>
        <dsp:cNvSpPr/>
      </dsp:nvSpPr>
      <dsp:spPr>
        <a:xfrm>
          <a:off x="1415" y="2807942"/>
          <a:ext cx="2160996" cy="1728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цінова і нецінова;</a:t>
          </a:r>
          <a:endParaRPr lang="uk-UA" sz="1500" kern="1200" dirty="0"/>
        </a:p>
      </dsp:txBody>
      <dsp:txXfrm>
        <a:off x="52050" y="2858577"/>
        <a:ext cx="2059726" cy="1627526"/>
      </dsp:txXfrm>
    </dsp:sp>
    <dsp:sp modelId="{22450BED-2912-414A-B771-52E1C36195E9}">
      <dsp:nvSpPr>
        <dsp:cNvPr id="0" name=""/>
        <dsp:cNvSpPr/>
      </dsp:nvSpPr>
      <dsp:spPr>
        <a:xfrm rot="14700000">
          <a:off x="2305634" y="2092816"/>
          <a:ext cx="1860578" cy="6482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D3C1D5-2EC6-4EBB-A860-3E18DF0A3897}">
      <dsp:nvSpPr>
        <dsp:cNvPr id="0" name=""/>
        <dsp:cNvSpPr/>
      </dsp:nvSpPr>
      <dsp:spPr>
        <a:xfrm>
          <a:off x="1762268" y="709438"/>
          <a:ext cx="2160996" cy="1728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досконала і недосконала;</a:t>
          </a:r>
          <a:endParaRPr lang="uk-UA" sz="1500" kern="1200" dirty="0"/>
        </a:p>
      </dsp:txBody>
      <dsp:txXfrm>
        <a:off x="1812903" y="760073"/>
        <a:ext cx="2059726" cy="1627526"/>
      </dsp:txXfrm>
    </dsp:sp>
    <dsp:sp modelId="{2E83E2E6-110F-46E0-82EE-95D1F898335F}">
      <dsp:nvSpPr>
        <dsp:cNvPr id="0" name=""/>
        <dsp:cNvSpPr/>
      </dsp:nvSpPr>
      <dsp:spPr>
        <a:xfrm rot="17700000">
          <a:off x="4258722" y="2092816"/>
          <a:ext cx="1860578" cy="6482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2A90C5-5F90-4F51-B686-92941E81079F}">
      <dsp:nvSpPr>
        <dsp:cNvPr id="0" name=""/>
        <dsp:cNvSpPr/>
      </dsp:nvSpPr>
      <dsp:spPr>
        <a:xfrm>
          <a:off x="4501671" y="709438"/>
          <a:ext cx="2160996" cy="1728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недобросовісна;</a:t>
          </a:r>
          <a:endParaRPr lang="uk-UA" sz="1500" kern="1200" dirty="0"/>
        </a:p>
      </dsp:txBody>
      <dsp:txXfrm>
        <a:off x="4552306" y="760073"/>
        <a:ext cx="2059726" cy="1627526"/>
      </dsp:txXfrm>
    </dsp:sp>
    <dsp:sp modelId="{FE540F8A-2D7A-444A-8DFD-ACE1E776DE40}">
      <dsp:nvSpPr>
        <dsp:cNvPr id="0" name=""/>
        <dsp:cNvSpPr/>
      </dsp:nvSpPr>
      <dsp:spPr>
        <a:xfrm rot="20700000">
          <a:off x="5565058" y="3582264"/>
          <a:ext cx="1808780" cy="64829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8F31C9-9C49-4E15-8CBE-BFD197579568}">
      <dsp:nvSpPr>
        <dsp:cNvPr id="0" name=""/>
        <dsp:cNvSpPr/>
      </dsp:nvSpPr>
      <dsp:spPr>
        <a:xfrm>
          <a:off x="6262524" y="2807942"/>
          <a:ext cx="2160996" cy="1728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внутрішньогалузева і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міжгалузева</a:t>
          </a:r>
          <a:endParaRPr lang="uk-UA" sz="1500" kern="1200" dirty="0"/>
        </a:p>
      </dsp:txBody>
      <dsp:txXfrm>
        <a:off x="6313159" y="2858577"/>
        <a:ext cx="2059726" cy="1627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EDC1-BE99-4C0D-8A22-9E228BA13481}">
      <dsp:nvSpPr>
        <dsp:cNvPr id="0" name=""/>
        <dsp:cNvSpPr/>
      </dsp:nvSpPr>
      <dsp:spPr>
        <a:xfrm>
          <a:off x="0" y="0"/>
          <a:ext cx="8712968" cy="1932079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Конкуренція виконує такі функції: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0" y="0"/>
        <a:ext cx="8712968" cy="1932079"/>
      </dsp:txXfrm>
    </dsp:sp>
    <dsp:sp modelId="{4E794B99-3BA8-4FDA-A340-AB8C064D2C71}">
      <dsp:nvSpPr>
        <dsp:cNvPr id="0" name=""/>
        <dsp:cNvSpPr/>
      </dsp:nvSpPr>
      <dsp:spPr>
        <a:xfrm>
          <a:off x="1382" y="1944210"/>
          <a:ext cx="2129316" cy="40573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• </a:t>
          </a:r>
          <a:r>
            <a:rPr lang="ru-RU" sz="2000" kern="1200" dirty="0" err="1" smtClean="0"/>
            <a:t>регулюючу</a:t>
          </a:r>
          <a:r>
            <a:rPr lang="ru-RU" sz="2000" kern="1200" dirty="0" smtClean="0"/>
            <a:t>: - </a:t>
          </a:r>
          <a:endParaRPr lang="uk-UA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err="1" smtClean="0"/>
            <a:t>конкуренція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впливає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пропозицію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товарів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послуг</a:t>
          </a:r>
          <a:r>
            <a:rPr lang="ru-RU" sz="1200" kern="1200" dirty="0" smtClean="0"/>
            <a:t> у </a:t>
          </a:r>
          <a:r>
            <a:rPr lang="ru-RU" sz="1200" kern="1200" dirty="0" err="1" smtClean="0"/>
            <a:t>такий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спосіб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щоб</a:t>
          </a:r>
          <a:r>
            <a:rPr lang="ru-RU" sz="1200" kern="1200" dirty="0" smtClean="0"/>
            <a:t> вона максимально </a:t>
          </a:r>
          <a:r>
            <a:rPr lang="ru-RU" sz="1200" kern="1200" dirty="0" err="1" smtClean="0"/>
            <a:t>відповідала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попиту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споживачів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Згідно</a:t>
          </a:r>
          <a:r>
            <a:rPr lang="ru-RU" sz="1200" kern="1200" dirty="0" smtClean="0"/>
            <a:t> з </a:t>
          </a:r>
          <a:r>
            <a:rPr lang="ru-RU" sz="1200" kern="1200" dirty="0" err="1" smtClean="0"/>
            <a:t>класичною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ринковою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моделлю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власне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споживач</a:t>
          </a:r>
          <a:r>
            <a:rPr lang="ru-RU" sz="1200" kern="1200" dirty="0" smtClean="0"/>
            <a:t> через попит </a:t>
          </a:r>
          <a:r>
            <a:rPr lang="ru-RU" sz="1200" kern="1200" dirty="0" err="1" smtClean="0"/>
            <a:t>визначає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що</a:t>
          </a:r>
          <a:r>
            <a:rPr lang="ru-RU" sz="1200" kern="1200" dirty="0" smtClean="0"/>
            <a:t> і в </a:t>
          </a:r>
          <a:r>
            <a:rPr lang="ru-RU" sz="1200" kern="1200" dirty="0" err="1" smtClean="0"/>
            <a:t>якій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кількості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має</a:t>
          </a:r>
          <a:r>
            <a:rPr lang="ru-RU" sz="1200" kern="1200" dirty="0" smtClean="0"/>
            <a:t> бути </a:t>
          </a:r>
          <a:r>
            <a:rPr lang="ru-RU" sz="1200" kern="1200" dirty="0" err="1" smtClean="0"/>
            <a:t>виготовлено</a:t>
          </a:r>
          <a:r>
            <a:rPr lang="ru-RU" sz="1200" kern="1200" dirty="0" smtClean="0"/>
            <a:t>;</a:t>
          </a:r>
          <a:endParaRPr lang="uk-UA" sz="1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1382" y="1944210"/>
        <a:ext cx="2129316" cy="4057366"/>
      </dsp:txXfrm>
    </dsp:sp>
    <dsp:sp modelId="{F9721BAC-38F7-40BA-82F6-9A0A21E18B26}">
      <dsp:nvSpPr>
        <dsp:cNvPr id="0" name=""/>
        <dsp:cNvSpPr/>
      </dsp:nvSpPr>
      <dsp:spPr>
        <a:xfrm>
          <a:off x="2113110" y="1944210"/>
          <a:ext cx="2129316" cy="40573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• </a:t>
          </a:r>
          <a:r>
            <a:rPr lang="uk-UA" sz="1800" kern="1200" dirty="0" err="1" smtClean="0"/>
            <a:t>ратокаційну</a:t>
          </a:r>
          <a:r>
            <a:rPr lang="uk-UA" sz="1800" kern="1200" dirty="0" smtClean="0"/>
            <a:t> або функцію розміщення : 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яка </a:t>
          </a:r>
          <a:r>
            <a:rPr lang="ru-RU" sz="1200" kern="1200" dirty="0" err="1" smtClean="0"/>
            <a:t>виявляється</a:t>
          </a:r>
          <a:r>
            <a:rPr lang="ru-RU" sz="1200" kern="1200" dirty="0" smtClean="0"/>
            <a:t> в тому, </a:t>
          </a:r>
          <a:r>
            <a:rPr lang="ru-RU" sz="1200" kern="1200" dirty="0" err="1" smtClean="0"/>
            <a:t>що</a:t>
          </a:r>
          <a:r>
            <a:rPr lang="ru-RU" sz="1200" kern="1200" dirty="0" smtClean="0"/>
            <a:t> в </a:t>
          </a:r>
          <a:r>
            <a:rPr lang="ru-RU" sz="1200" kern="1200" dirty="0" err="1" smtClean="0"/>
            <a:t>кінцевому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підсумку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ресурси</a:t>
          </a:r>
          <a:r>
            <a:rPr lang="ru-RU" sz="1200" kern="1200" dirty="0" smtClean="0"/>
            <a:t> і</a:t>
          </a:r>
          <a:endParaRPr lang="uk-UA" sz="12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вироблені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продукти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завжди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концентруються</a:t>
          </a:r>
          <a:r>
            <a:rPr lang="ru-RU" sz="1200" kern="1200" dirty="0" smtClean="0"/>
            <a:t> там, де </a:t>
          </a:r>
          <a:r>
            <a:rPr lang="ru-RU" sz="1200" kern="1200" dirty="0" err="1" smtClean="0"/>
            <a:t>можуть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забезпечити</a:t>
          </a:r>
          <a:endParaRPr lang="uk-UA" sz="12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максимальну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віддачу</a:t>
          </a:r>
          <a:endParaRPr lang="uk-UA" sz="1200" kern="1200" dirty="0" smtClean="0"/>
        </a:p>
      </dsp:txBody>
      <dsp:txXfrm>
        <a:off x="2113110" y="1944210"/>
        <a:ext cx="2129316" cy="4057366"/>
      </dsp:txXfrm>
    </dsp:sp>
    <dsp:sp modelId="{BC55789E-2A77-4BA5-92D0-542402A7D21F}">
      <dsp:nvSpPr>
        <dsp:cNvPr id="0" name=""/>
        <dsp:cNvSpPr/>
      </dsp:nvSpPr>
      <dsp:spPr>
        <a:xfrm>
          <a:off x="6552735" y="1944210"/>
          <a:ext cx="2129316" cy="40573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• інноваційну й адаптаційну: - </a:t>
          </a:r>
          <a:r>
            <a:rPr lang="uk-UA" sz="1200" kern="1200" dirty="0" smtClean="0"/>
            <a:t>завдяки конкуренції суб'єкти ринкової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економіки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змушені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підвищувати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продуктивність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праці</a:t>
          </a:r>
          <a:r>
            <a:rPr lang="ru-RU" sz="1200" kern="1200" dirty="0" smtClean="0"/>
            <a:t>.</a:t>
          </a:r>
          <a:endParaRPr lang="uk-UA" sz="1200" kern="1200" dirty="0"/>
        </a:p>
      </dsp:txBody>
      <dsp:txXfrm>
        <a:off x="6552735" y="1944210"/>
        <a:ext cx="2129316" cy="4057366"/>
      </dsp:txXfrm>
    </dsp:sp>
    <dsp:sp modelId="{199BEFAB-BEFD-42E3-9DE1-05885FED35B7}">
      <dsp:nvSpPr>
        <dsp:cNvPr id="0" name=""/>
        <dsp:cNvSpPr/>
      </dsp:nvSpPr>
      <dsp:spPr>
        <a:xfrm>
          <a:off x="4248474" y="1919298"/>
          <a:ext cx="2322254" cy="40573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• </a:t>
          </a:r>
          <a:r>
            <a:rPr lang="ru-RU" sz="1800" kern="1200" dirty="0" err="1" smtClean="0"/>
            <a:t>контролюючу</a:t>
          </a:r>
          <a:r>
            <a:rPr lang="ru-RU" sz="1800" kern="1200" dirty="0" smtClean="0"/>
            <a:t>: 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 </a:t>
          </a:r>
          <a:r>
            <a:rPr lang="ru-RU" sz="1200" kern="1200" dirty="0" err="1" smtClean="0"/>
            <a:t>умови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реальної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конкуренції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жоден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виробник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або</a:t>
          </a:r>
          <a:endParaRPr lang="uk-UA" sz="12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потенційний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споживач</a:t>
          </a:r>
          <a:r>
            <a:rPr lang="ru-RU" sz="1200" kern="1200" dirty="0" smtClean="0"/>
            <a:t> не </a:t>
          </a:r>
          <a:r>
            <a:rPr lang="ru-RU" sz="1200" kern="1200" dirty="0" err="1" smtClean="0"/>
            <a:t>може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домогтися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панівного</a:t>
          </a:r>
          <a:r>
            <a:rPr lang="ru-RU" sz="1200" kern="1200" dirty="0" smtClean="0"/>
            <a:t> становища на ринку й</a:t>
          </a:r>
          <a:endParaRPr lang="uk-UA" sz="12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ставити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свої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вимоги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іншим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його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учасникам</a:t>
          </a:r>
          <a:r>
            <a:rPr lang="ru-RU" sz="1200" kern="1200" dirty="0" smtClean="0"/>
            <a:t>.</a:t>
          </a:r>
          <a:endParaRPr lang="uk-UA" sz="1200" kern="1200" dirty="0"/>
        </a:p>
      </dsp:txBody>
      <dsp:txXfrm>
        <a:off x="4248474" y="1919298"/>
        <a:ext cx="2322254" cy="4057366"/>
      </dsp:txXfrm>
    </dsp:sp>
    <dsp:sp modelId="{1BD4A01F-15E0-406F-90D1-9C2D91C35187}">
      <dsp:nvSpPr>
        <dsp:cNvPr id="0" name=""/>
        <dsp:cNvSpPr/>
      </dsp:nvSpPr>
      <dsp:spPr>
        <a:xfrm>
          <a:off x="0" y="5989445"/>
          <a:ext cx="8712968" cy="45081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DAF7-7F3D-477E-BFEF-C436B4F2E944}">
      <dsp:nvSpPr>
        <dsp:cNvPr id="0" name=""/>
        <dsp:cNvSpPr/>
      </dsp:nvSpPr>
      <dsp:spPr>
        <a:xfrm>
          <a:off x="3993560" y="3276364"/>
          <a:ext cx="797854" cy="2573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927" y="0"/>
              </a:lnTo>
              <a:lnTo>
                <a:pt x="398927" y="2573080"/>
              </a:lnTo>
              <a:lnTo>
                <a:pt x="797854" y="257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E8219-03A2-4599-BD30-B8AECA8E56A7}">
      <dsp:nvSpPr>
        <dsp:cNvPr id="0" name=""/>
        <dsp:cNvSpPr/>
      </dsp:nvSpPr>
      <dsp:spPr>
        <a:xfrm>
          <a:off x="3993560" y="3276364"/>
          <a:ext cx="797854" cy="857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927" y="0"/>
              </a:lnTo>
              <a:lnTo>
                <a:pt x="398927" y="857693"/>
              </a:lnTo>
              <a:lnTo>
                <a:pt x="797854" y="857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8565D-C4CB-40B1-994B-64CADD89A72A}">
      <dsp:nvSpPr>
        <dsp:cNvPr id="0" name=""/>
        <dsp:cNvSpPr/>
      </dsp:nvSpPr>
      <dsp:spPr>
        <a:xfrm>
          <a:off x="3993560" y="2418670"/>
          <a:ext cx="797854" cy="857693"/>
        </a:xfrm>
        <a:custGeom>
          <a:avLst/>
          <a:gdLst/>
          <a:ahLst/>
          <a:cxnLst/>
          <a:rect l="0" t="0" r="0" b="0"/>
          <a:pathLst>
            <a:path>
              <a:moveTo>
                <a:pt x="0" y="857693"/>
              </a:moveTo>
              <a:lnTo>
                <a:pt x="398927" y="857693"/>
              </a:lnTo>
              <a:lnTo>
                <a:pt x="398927" y="0"/>
              </a:lnTo>
              <a:lnTo>
                <a:pt x="7978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066D8-6804-4541-9962-56FABC92435A}">
      <dsp:nvSpPr>
        <dsp:cNvPr id="0" name=""/>
        <dsp:cNvSpPr/>
      </dsp:nvSpPr>
      <dsp:spPr>
        <a:xfrm>
          <a:off x="3993560" y="703283"/>
          <a:ext cx="797854" cy="2573080"/>
        </a:xfrm>
        <a:custGeom>
          <a:avLst/>
          <a:gdLst/>
          <a:ahLst/>
          <a:cxnLst/>
          <a:rect l="0" t="0" r="0" b="0"/>
          <a:pathLst>
            <a:path>
              <a:moveTo>
                <a:pt x="0" y="2573080"/>
              </a:moveTo>
              <a:lnTo>
                <a:pt x="398927" y="2573080"/>
              </a:lnTo>
              <a:lnTo>
                <a:pt x="398927" y="0"/>
              </a:lnTo>
              <a:lnTo>
                <a:pt x="7978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79B0D-70F9-4540-8FC2-E5EF39541323}">
      <dsp:nvSpPr>
        <dsp:cNvPr id="0" name=""/>
        <dsp:cNvSpPr/>
      </dsp:nvSpPr>
      <dsp:spPr>
        <a:xfrm>
          <a:off x="4289" y="2668000"/>
          <a:ext cx="3989271" cy="1216727"/>
        </a:xfrm>
        <a:prstGeom prst="rect">
          <a:avLst/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Недобросовісна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конкуренція має такі вияви:</a:t>
          </a:r>
          <a:endParaRPr lang="uk-UA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89" y="2668000"/>
        <a:ext cx="3989271" cy="1216727"/>
      </dsp:txXfrm>
    </dsp:sp>
    <dsp:sp modelId="{733E59B8-A3BD-4AF8-8844-04F3F7B43560}">
      <dsp:nvSpPr>
        <dsp:cNvPr id="0" name=""/>
        <dsp:cNvSpPr/>
      </dsp:nvSpPr>
      <dsp:spPr>
        <a:xfrm>
          <a:off x="4791415" y="94920"/>
          <a:ext cx="3989271" cy="1216727"/>
        </a:xfrm>
        <a:prstGeom prst="rect">
          <a:avLst/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 поширення неправдивих відомостей про товари інших підприємців</a:t>
          </a:r>
          <a:endParaRPr lang="uk-UA" sz="1900" kern="1200" dirty="0"/>
        </a:p>
      </dsp:txBody>
      <dsp:txXfrm>
        <a:off x="4791415" y="94920"/>
        <a:ext cx="3989271" cy="1216727"/>
      </dsp:txXfrm>
    </dsp:sp>
    <dsp:sp modelId="{C65667CC-9015-4C11-A9BB-2C80B5E8AC40}">
      <dsp:nvSpPr>
        <dsp:cNvPr id="0" name=""/>
        <dsp:cNvSpPr/>
      </dsp:nvSpPr>
      <dsp:spPr>
        <a:xfrm>
          <a:off x="4791415" y="1810306"/>
          <a:ext cx="3989271" cy="1216727"/>
        </a:xfrm>
        <a:prstGeom prst="rect">
          <a:avLst/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 </a:t>
          </a:r>
          <a:r>
            <a:rPr lang="ru-RU" sz="1900" kern="1200" dirty="0" err="1" smtClean="0"/>
            <a:t>неправомірне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використання</a:t>
          </a:r>
          <a:r>
            <a:rPr lang="ru-RU" sz="1900" kern="1200" dirty="0" smtClean="0"/>
            <a:t> товарного знака, </a:t>
          </a:r>
          <a:r>
            <a:rPr lang="ru-RU" sz="1900" kern="1200" dirty="0" err="1" smtClean="0"/>
            <a:t>фірмового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найменування</a:t>
          </a:r>
          <a:r>
            <a:rPr lang="ru-RU" sz="1900" kern="1200" dirty="0" smtClean="0"/>
            <a:t>,</a:t>
          </a:r>
          <a:endParaRPr lang="uk-UA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марки товару</a:t>
          </a:r>
          <a:endParaRPr lang="uk-UA" sz="1900" kern="1200" dirty="0"/>
        </a:p>
      </dsp:txBody>
      <dsp:txXfrm>
        <a:off x="4791415" y="1810306"/>
        <a:ext cx="3989271" cy="1216727"/>
      </dsp:txXfrm>
    </dsp:sp>
    <dsp:sp modelId="{CFACFD69-8454-4492-8FC6-5CB59B9056D9}">
      <dsp:nvSpPr>
        <dsp:cNvPr id="0" name=""/>
        <dsp:cNvSpPr/>
      </dsp:nvSpPr>
      <dsp:spPr>
        <a:xfrm>
          <a:off x="4791415" y="3525693"/>
          <a:ext cx="3989271" cy="1216727"/>
        </a:xfrm>
        <a:prstGeom prst="rect">
          <a:avLst/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 </a:t>
          </a:r>
          <a:r>
            <a:rPr lang="ru-RU" sz="1900" kern="1200" dirty="0" err="1" smtClean="0"/>
            <a:t>оволодіння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використання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розголошення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комерційної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таємниці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завдає</a:t>
          </a:r>
          <a:endParaRPr lang="uk-UA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шкоди іншому підприємцеві</a:t>
          </a:r>
          <a:endParaRPr lang="uk-UA" sz="1900" kern="1200" dirty="0"/>
        </a:p>
      </dsp:txBody>
      <dsp:txXfrm>
        <a:off x="4791415" y="3525693"/>
        <a:ext cx="3989271" cy="1216727"/>
      </dsp:txXfrm>
    </dsp:sp>
    <dsp:sp modelId="{3DDC9B7F-ACDA-4DA8-ABF2-A55696EE3B30}">
      <dsp:nvSpPr>
        <dsp:cNvPr id="0" name=""/>
        <dsp:cNvSpPr/>
      </dsp:nvSpPr>
      <dsp:spPr>
        <a:xfrm>
          <a:off x="4791415" y="5241080"/>
          <a:ext cx="3989271" cy="1216727"/>
        </a:xfrm>
        <a:prstGeom prst="rect">
          <a:avLst/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• переманювання провідного персоналу фірм-конкурентів</a:t>
          </a:r>
          <a:endParaRPr lang="uk-UA" sz="1900" kern="1200" dirty="0"/>
        </a:p>
      </dsp:txBody>
      <dsp:txXfrm>
        <a:off x="4791415" y="5241080"/>
        <a:ext cx="3989271" cy="1216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8E9C5-8E34-426B-A8F2-8581D1CD812F}">
      <dsp:nvSpPr>
        <dsp:cNvPr id="0" name=""/>
        <dsp:cNvSpPr/>
      </dsp:nvSpPr>
      <dsp:spPr>
        <a:xfrm>
          <a:off x="1512182" y="0"/>
          <a:ext cx="5328581" cy="3100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Характерні ознаки досконалої конкуренції:</a:t>
          </a:r>
          <a:endParaRPr lang="uk-UA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03003" y="90821"/>
        <a:ext cx="5146939" cy="2919226"/>
      </dsp:txXfrm>
    </dsp:sp>
    <dsp:sp modelId="{1603AD90-F8F5-42F7-A8F9-DEA83E4EC235}">
      <dsp:nvSpPr>
        <dsp:cNvPr id="0" name=""/>
        <dsp:cNvSpPr/>
      </dsp:nvSpPr>
      <dsp:spPr>
        <a:xfrm>
          <a:off x="1205008" y="3100868"/>
          <a:ext cx="2971464" cy="1066606"/>
        </a:xfrm>
        <a:custGeom>
          <a:avLst/>
          <a:gdLst/>
          <a:ahLst/>
          <a:cxnLst/>
          <a:rect l="0" t="0" r="0" b="0"/>
          <a:pathLst>
            <a:path>
              <a:moveTo>
                <a:pt x="2971464" y="0"/>
              </a:moveTo>
              <a:lnTo>
                <a:pt x="2971464" y="533303"/>
              </a:lnTo>
              <a:lnTo>
                <a:pt x="0" y="533303"/>
              </a:lnTo>
              <a:lnTo>
                <a:pt x="0" y="1066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94695-7AA6-4F8A-9027-5ADFD8C3A39B}">
      <dsp:nvSpPr>
        <dsp:cNvPr id="0" name=""/>
        <dsp:cNvSpPr/>
      </dsp:nvSpPr>
      <dsp:spPr>
        <a:xfrm>
          <a:off x="6750" y="4167474"/>
          <a:ext cx="2396516" cy="1597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 велика </a:t>
          </a:r>
          <a:r>
            <a:rPr lang="ru-RU" sz="1300" kern="1200" dirty="0" err="1" smtClean="0"/>
            <a:t>кількість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незалежних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учасників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обміну</a:t>
          </a:r>
          <a:r>
            <a:rPr lang="ru-RU" sz="1300" kern="1200" dirty="0" smtClean="0"/>
            <a:t> — </a:t>
          </a:r>
          <a:r>
            <a:rPr lang="ru-RU" sz="1300" kern="1200" dirty="0" err="1" smtClean="0"/>
            <a:t>продавців</a:t>
          </a:r>
          <a:r>
            <a:rPr lang="ru-RU" sz="1300" kern="1200" dirty="0" smtClean="0"/>
            <a:t> і </a:t>
          </a:r>
          <a:r>
            <a:rPr lang="ru-RU" sz="1300" kern="1200" dirty="0" err="1" smtClean="0"/>
            <a:t>покупців</a:t>
          </a:r>
          <a:endParaRPr lang="uk-UA" sz="1300" kern="1200" dirty="0"/>
        </a:p>
      </dsp:txBody>
      <dsp:txXfrm>
        <a:off x="53544" y="4214268"/>
        <a:ext cx="2302928" cy="1504089"/>
      </dsp:txXfrm>
    </dsp:sp>
    <dsp:sp modelId="{610C49F3-8435-45E2-AA23-64722BB9CFF7}">
      <dsp:nvSpPr>
        <dsp:cNvPr id="0" name=""/>
        <dsp:cNvSpPr/>
      </dsp:nvSpPr>
      <dsp:spPr>
        <a:xfrm>
          <a:off x="4176473" y="3100868"/>
          <a:ext cx="144006" cy="106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303"/>
              </a:lnTo>
              <a:lnTo>
                <a:pt x="144006" y="533303"/>
              </a:lnTo>
              <a:lnTo>
                <a:pt x="144006" y="1066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0E9EE-177D-47BD-8E36-8B99DA1DE072}">
      <dsp:nvSpPr>
        <dsp:cNvPr id="0" name=""/>
        <dsp:cNvSpPr/>
      </dsp:nvSpPr>
      <dsp:spPr>
        <a:xfrm>
          <a:off x="3122221" y="4167474"/>
          <a:ext cx="2396516" cy="1597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 </a:t>
          </a:r>
          <a:r>
            <a:rPr lang="ru-RU" sz="1300" kern="1200" dirty="0" err="1" smtClean="0"/>
            <a:t>стандартизований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однорідний</a:t>
          </a:r>
          <a:r>
            <a:rPr lang="ru-RU" sz="1300" kern="1200" dirty="0" smtClean="0"/>
            <a:t>) тип продукту, </a:t>
          </a:r>
          <a:r>
            <a:rPr lang="ru-RU" sz="1300" kern="1200" dirty="0" err="1" smtClean="0"/>
            <a:t>це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означає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продукт</a:t>
          </a: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одного </a:t>
          </a:r>
          <a:r>
            <a:rPr lang="ru-RU" sz="1300" kern="1200" dirty="0" err="1" smtClean="0"/>
            <a:t>виробника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ідентичний</a:t>
          </a:r>
          <a:r>
            <a:rPr lang="ru-RU" sz="1300" kern="1200" dirty="0" smtClean="0"/>
            <a:t> продукту </a:t>
          </a:r>
          <a:r>
            <a:rPr lang="ru-RU" sz="1300" kern="1200" dirty="0" err="1" smtClean="0"/>
            <a:t>іншого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виробника</a:t>
          </a:r>
          <a:endParaRPr lang="uk-UA" sz="1300" kern="1200" dirty="0"/>
        </a:p>
      </dsp:txBody>
      <dsp:txXfrm>
        <a:off x="3169015" y="4214268"/>
        <a:ext cx="2302928" cy="1504089"/>
      </dsp:txXfrm>
    </dsp:sp>
    <dsp:sp modelId="{ADDE0C0D-2090-40E6-99B9-C80DE4A6E560}">
      <dsp:nvSpPr>
        <dsp:cNvPr id="0" name=""/>
        <dsp:cNvSpPr/>
      </dsp:nvSpPr>
      <dsp:spPr>
        <a:xfrm>
          <a:off x="4176473" y="3100868"/>
          <a:ext cx="3259477" cy="106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303"/>
              </a:lnTo>
              <a:lnTo>
                <a:pt x="3259477" y="533303"/>
              </a:lnTo>
              <a:lnTo>
                <a:pt x="3259477" y="1066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C680C-574A-445E-9DCD-C28E2F4C582F}">
      <dsp:nvSpPr>
        <dsp:cNvPr id="0" name=""/>
        <dsp:cNvSpPr/>
      </dsp:nvSpPr>
      <dsp:spPr>
        <a:xfrm>
          <a:off x="6237693" y="4167474"/>
          <a:ext cx="2396516" cy="1597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0000"/>
                <a:satMod val="160000"/>
              </a:schemeClr>
            </a:gs>
            <a:gs pos="46000">
              <a:schemeClr val="dk1">
                <a:tint val="86000"/>
                <a:satMod val="160000"/>
              </a:schemeClr>
            </a:gs>
            <a:gs pos="100000">
              <a:schemeClr val="dk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• мобільні ресурси, тобто вільне входження у галузь виробництва і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можливість</a:t>
          </a:r>
          <a:r>
            <a:rPr lang="ru-RU" sz="1300" kern="1200" dirty="0" smtClean="0"/>
            <a:t> такого самого </a:t>
          </a:r>
          <a:r>
            <a:rPr lang="ru-RU" sz="1300" kern="1200" dirty="0" err="1" smtClean="0"/>
            <a:t>вільного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виходу</a:t>
          </a:r>
          <a:r>
            <a:rPr lang="ru-RU" sz="1300" kern="1200" dirty="0" smtClean="0"/>
            <a:t> з </a:t>
          </a:r>
          <a:r>
            <a:rPr lang="ru-RU" sz="1300" kern="1200" dirty="0" err="1" smtClean="0"/>
            <a:t>неї</a:t>
          </a:r>
          <a:endParaRPr lang="uk-UA" sz="1300" kern="1200" dirty="0"/>
        </a:p>
      </dsp:txBody>
      <dsp:txXfrm>
        <a:off x="6284487" y="4214268"/>
        <a:ext cx="2302928" cy="150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8B6F92-1079-4B3F-A761-BF4CD776E40E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5D4C25-242B-4ADF-A950-C7DE931A98E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66"/>
            <a:ext cx="4142234" cy="41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062912" cy="17526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Конкуренц</a:t>
            </a:r>
            <a:r>
              <a:rPr lang="uk-UA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ія</a:t>
            </a:r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» </a:t>
            </a:r>
            <a:endParaRPr lang="uk-UA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397074"/>
            <a:ext cx="59289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(від лат. </a:t>
            </a:r>
            <a:r>
              <a:rPr lang="en-US" dirty="0" err="1" smtClean="0"/>
              <a:t>concurrentia</a:t>
            </a:r>
            <a:r>
              <a:rPr lang="en-US" dirty="0" smtClean="0"/>
              <a:t> — </a:t>
            </a:r>
            <a:r>
              <a:rPr lang="uk-UA" dirty="0" smtClean="0"/>
              <a:t>змагання, суперництво)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25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387850"/>
            <a:ext cx="51845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Досконала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чиста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на ринку, де представлено</a:t>
            </a:r>
          </a:p>
          <a:p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продавців</a:t>
            </a:r>
            <a:r>
              <a:rPr lang="ru-RU" dirty="0" smtClean="0"/>
              <a:t> і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ідентичного</a:t>
            </a:r>
            <a:r>
              <a:rPr lang="ru-RU" dirty="0" smtClean="0"/>
              <a:t> товарного продукту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747464"/>
            <a:ext cx="50419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754193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9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0" l="0" r="996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029322" cy="30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50912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Монополістична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endParaRPr lang="ru-RU" dirty="0" smtClean="0"/>
          </a:p>
          <a:p>
            <a:r>
              <a:rPr lang="ru-RU" dirty="0" smtClean="0"/>
              <a:t>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схожу, але не </a:t>
            </a:r>
            <a:r>
              <a:rPr lang="ru-RU" dirty="0" err="1" smtClean="0"/>
              <a:t>ідентичну</a:t>
            </a:r>
            <a:endParaRPr lang="ru-RU" dirty="0" smtClean="0"/>
          </a:p>
          <a:p>
            <a:r>
              <a:rPr lang="ru-RU" dirty="0" err="1" smtClean="0"/>
              <a:t>продукцію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61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97152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Аналіз основних видів конкурентної боротьби </a:t>
            </a:r>
          </a:p>
          <a:p>
            <a:r>
              <a:rPr lang="uk-UA" dirty="0" smtClean="0"/>
              <a:t>свідчить, що нею охоплені всі суб'єкти виробництва й обігу. </a:t>
            </a:r>
          </a:p>
          <a:p>
            <a:r>
              <a:rPr lang="uk-UA" dirty="0" smtClean="0"/>
              <a:t>Конкуренція є важливою рушійною силою</a:t>
            </a:r>
          </a:p>
          <a:p>
            <a:r>
              <a:rPr lang="uk-UA" dirty="0" smtClean="0"/>
              <a:t>ринкової економіки.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55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7954" y="2459504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dirty="0" smtClean="0">
                <a:ln/>
                <a:solidFill>
                  <a:schemeClr val="accent3"/>
                </a:solidFill>
              </a:rPr>
              <a:t>Дякую за увагу !</a:t>
            </a:r>
            <a:endParaRPr lang="uk-UA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789040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Важливим компонентом функціонування </a:t>
            </a:r>
          </a:p>
          <a:p>
            <a:r>
              <a:rPr lang="uk-UA" dirty="0" smtClean="0"/>
              <a:t>ринкового механізму є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Конкуренція як один з важливих компонентів функціонування ринкового</a:t>
            </a:r>
          </a:p>
          <a:p>
            <a:r>
              <a:rPr lang="uk-UA" dirty="0" smtClean="0"/>
              <a:t>механізму можлива тільки за умови, що більшість товаровиробників мають</a:t>
            </a:r>
          </a:p>
          <a:p>
            <a:r>
              <a:rPr lang="uk-UA" dirty="0" smtClean="0"/>
              <a:t>свободу господарської діяльності і підприємництва. 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80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74" y="177281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2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621569"/>
              </p:ext>
            </p:extLst>
          </p:nvPr>
        </p:nvGraphicFramePr>
        <p:xfrm>
          <a:off x="395536" y="116632"/>
          <a:ext cx="842493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88803178"/>
              </p:ext>
            </p:extLst>
          </p:nvPr>
        </p:nvGraphicFramePr>
        <p:xfrm>
          <a:off x="251520" y="188640"/>
          <a:ext cx="8712968" cy="644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9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05064"/>
            <a:ext cx="53285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вид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товари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Мета </a:t>
            </a:r>
            <a:r>
              <a:rPr lang="ru-RU" dirty="0" err="1" smtClean="0"/>
              <a:t>продавця</a:t>
            </a:r>
            <a:r>
              <a:rPr lang="ru-RU" dirty="0" smtClean="0"/>
              <a:t> —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максимальні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товару. </a:t>
            </a:r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 err="1" smtClean="0"/>
              <a:t>виручка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endParaRPr lang="uk-UA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770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620780"/>
            <a:ext cx="5832648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1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603448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140968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нецінової конкуренції продавці привертають увагу і гроші покупців, не змінюючи ціни. Спонукання покупців придбати певний товар відбувається у такий спосіб.</a:t>
            </a:r>
          </a:p>
          <a:p>
            <a:r>
              <a:rPr lang="uk-UA" dirty="0" smtClean="0"/>
              <a:t> По-перше, продавець намагається забезпечити вищу якість свого товару, використовуючи технічні новинки. </a:t>
            </a:r>
          </a:p>
          <a:p>
            <a:r>
              <a:rPr lang="uk-UA" dirty="0" smtClean="0"/>
              <a:t>По-друге, фірма прагне створити сприятливі умови, пов'язані з продажем товару.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20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284984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Недобросовісна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ринку, </a:t>
            </a:r>
            <a:r>
              <a:rPr lang="ru-RU" dirty="0" err="1" smtClean="0"/>
              <a:t>спрямована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домінуючого</a:t>
            </a:r>
            <a:r>
              <a:rPr lang="ru-RU" dirty="0" smtClean="0"/>
              <a:t> становища на ринку й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максимальної</a:t>
            </a:r>
            <a:endParaRPr lang="ru-RU" dirty="0" smtClean="0"/>
          </a:p>
          <a:p>
            <a:r>
              <a:rPr lang="ru-RU" dirty="0" err="1" smtClean="0"/>
              <a:t>вигоди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обману </a:t>
            </a:r>
            <a:r>
              <a:rPr lang="ru-RU" dirty="0" err="1" smtClean="0"/>
              <a:t>споживачів</a:t>
            </a:r>
            <a:r>
              <a:rPr lang="ru-RU" dirty="0" smtClean="0"/>
              <a:t> і </a:t>
            </a:r>
            <a:r>
              <a:rPr lang="ru-RU" dirty="0" err="1" smtClean="0"/>
              <a:t>партнерів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85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328764" cy="33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1020409"/>
              </p:ext>
            </p:extLst>
          </p:nvPr>
        </p:nvGraphicFramePr>
        <p:xfrm>
          <a:off x="179512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8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05064"/>
            <a:ext cx="4734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Міжгалузева конкуренція </a:t>
            </a:r>
            <a:r>
              <a:rPr lang="uk-UA" dirty="0" smtClean="0"/>
              <a:t>є специфічною формою конкуренції капіталів у</a:t>
            </a:r>
          </a:p>
          <a:p>
            <a:r>
              <a:rPr lang="uk-UA" dirty="0" smtClean="0"/>
              <a:t>боротьбі за їх прибутковіше застосування. Міжгалузева конкуренція</a:t>
            </a:r>
          </a:p>
          <a:p>
            <a:r>
              <a:rPr lang="uk-UA" dirty="0" smtClean="0"/>
              <a:t>зумовлена зростанням потреб на окремі групи товарів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200" l="2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5174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261</TotalTime>
  <Words>485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19</cp:revision>
  <dcterms:created xsi:type="dcterms:W3CDTF">2014-11-27T17:19:33Z</dcterms:created>
  <dcterms:modified xsi:type="dcterms:W3CDTF">2015-02-25T19:09:50Z</dcterms:modified>
</cp:coreProperties>
</file>