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3" r:id="rId4"/>
    <p:sldId id="258" r:id="rId5"/>
    <p:sldId id="260" r:id="rId6"/>
    <p:sldId id="261" r:id="rId7"/>
    <p:sldId id="264" r:id="rId8"/>
    <p:sldId id="262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3E57-3303-4433-80DF-A2125C734BDE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BAFA4-5D89-42A2-AA30-1BB66DB655A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3E57-3303-4433-80DF-A2125C734BDE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BAFA4-5D89-42A2-AA30-1BB66DB655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3E57-3303-4433-80DF-A2125C734BDE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BAFA4-5D89-42A2-AA30-1BB66DB655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3E57-3303-4433-80DF-A2125C734BDE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BAFA4-5D89-42A2-AA30-1BB66DB655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3E57-3303-4433-80DF-A2125C734BDE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BAFA4-5D89-42A2-AA30-1BB66DB655A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3E57-3303-4433-80DF-A2125C734BDE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BAFA4-5D89-42A2-AA30-1BB66DB655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3E57-3303-4433-80DF-A2125C734BDE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BAFA4-5D89-42A2-AA30-1BB66DB655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3E57-3303-4433-80DF-A2125C734BDE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BAFA4-5D89-42A2-AA30-1BB66DB655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3E57-3303-4433-80DF-A2125C734BDE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BAFA4-5D89-42A2-AA30-1BB66DB655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3E57-3303-4433-80DF-A2125C734BDE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BAFA4-5D89-42A2-AA30-1BB66DB655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3E57-3303-4433-80DF-A2125C734BDE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254BAFA4-5D89-42A2-AA30-1BB66DB655A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653E57-3303-4433-80DF-A2125C734BDE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4BAFA4-5D89-42A2-AA30-1BB66DB655A3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1%83%D0%B7%D0%B8%D0%BA%D0%B0" TargetMode="External"/><Relationship Id="rId3" Type="http://schemas.openxmlformats.org/officeDocument/2006/relationships/hyperlink" Target="http://uk.wikipedia.org/wiki/%D0%9A%D1%96%D0%BD%D0%BE%D0%B7%D0%BD%D1%96%D0%BC%D0%B0%D0%BD%D0%BD%D1%8F" TargetMode="External"/><Relationship Id="rId7" Type="http://schemas.openxmlformats.org/officeDocument/2006/relationships/hyperlink" Target="http://uk.wikipedia.org/wiki/%D0%9E%D0%B1%D1%80%D0%B0%D0%B7%D0%BE%D1%82%D0%B2%D0%BE%D1%80%D1%87%D0%B5_%D0%BC%D0%B8%D1%81%D1%82%D0%B5%D1%86%D1%82%D0%B2%D0%BE" TargetMode="External"/><Relationship Id="rId2" Type="http://schemas.openxmlformats.org/officeDocument/2006/relationships/hyperlink" Target="http://uk.wikipedia.org/wiki/%D0%9C%D0%B8%D1%81%D1%82%D0%B5%D1%86%D1%82%D0%B2%D0%BE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uk.wikipedia.org/wiki/%D0%9B%D1%96%D1%82%D0%B5%D1%80%D0%B0%D1%82%D1%83%D1%80%D0%B0" TargetMode="External"/><Relationship Id="rId5" Type="http://schemas.openxmlformats.org/officeDocument/2006/relationships/hyperlink" Target="http://uk.wikipedia.org/wiki/%D0%A2%D0%B5%D0%B0%D1%82%D1%80" TargetMode="External"/><Relationship Id="rId10" Type="http://schemas.openxmlformats.org/officeDocument/2006/relationships/image" Target="../media/image7.jpeg"/><Relationship Id="rId4" Type="http://schemas.openxmlformats.org/officeDocument/2006/relationships/hyperlink" Target="http://uk.wikipedia.org/wiki/%D0%90%D0%BD%D1%96%D0%BC%D0%B0%D1%86%D1%96%D1%8F" TargetMode="External"/><Relationship Id="rId9" Type="http://schemas.openxmlformats.org/officeDocument/2006/relationships/hyperlink" Target="http://uk.wikipedia.org/wiki/%D0%9C%D0%BE%D0%BD%D1%82%D0%B0%D0%B6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C%D0%B8%D1%81%D1%82%D0%B5%D1%86%D1%82%D0%B2%D0%BE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uk.wikipedia.org/wiki/%D0%A2%D0%B5%D0%B0%D1%82%D1%80#cite_note-nau-1" TargetMode="External"/><Relationship Id="rId4" Type="http://schemas.openxmlformats.org/officeDocument/2006/relationships/hyperlink" Target="http://uk.wikipedia.org/wiki/%D0%A2%D0%B5%D0%B0%D1%82%D1%80%D0%BE%D0%B7%D0%BD%D0%B0%D0%B2%D1%81%D1%82%D0%B2%D0%BE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5%D0%BA%D0%B2%D1%96%D0%BB%D1%96%D0%B1%D1%80%D0%B8%D1%81%D1%82%D0%B8%D0%BA%D0%B0" TargetMode="External"/><Relationship Id="rId13" Type="http://schemas.openxmlformats.org/officeDocument/2006/relationships/hyperlink" Target="http://uk.wikipedia.org/wiki/%D0%9A%D0%BB%D0%BE%D1%83%D0%BD" TargetMode="External"/><Relationship Id="rId3" Type="http://schemas.openxmlformats.org/officeDocument/2006/relationships/hyperlink" Target="http://uk.wikipedia.org/wiki/%D0%9C%D0%B0%D0%BD%D0%B5%D0%B6" TargetMode="External"/><Relationship Id="rId7" Type="http://schemas.openxmlformats.org/officeDocument/2006/relationships/hyperlink" Target="http://uk.wikipedia.org/wiki/%D0%96%D0%BE%D0%BD%D0%B3%D0%BB%D1%8E%D0%B2%D0%B0%D0%BD%D0%BD%D1%8F" TargetMode="External"/><Relationship Id="rId12" Type="http://schemas.openxmlformats.org/officeDocument/2006/relationships/hyperlink" Target="http://uk.wikipedia.org/wiki/%D0%92%D0%B5%D1%80%D1%88%D0%BD%D0%B8%D0%BA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uk.wikipedia.org/w/index.php?title=%D0%9F%D0%BE%D0%B2%D1%96%D1%82%D1%80%D1%8F%D0%BD%D0%B0_%D0%B3%D1%96%D0%BC%D0%BD%D0%B0%D1%81%D1%82%D0%B8%D0%BA%D0%B0&amp;action=edit&amp;redlink=1" TargetMode="External"/><Relationship Id="rId11" Type="http://schemas.openxmlformats.org/officeDocument/2006/relationships/hyperlink" Target="http://uk.wikipedia.org/wiki/%D0%91%D0%B5%D1%80%D0%B5%D0%B9%D1%82%D0%BE%D1%80" TargetMode="External"/><Relationship Id="rId5" Type="http://schemas.openxmlformats.org/officeDocument/2006/relationships/hyperlink" Target="http://uk.wikipedia.org/wiki/%D0%90%D0%BA%D1%80%D0%BE%D0%B1%D0%B0%D1%82" TargetMode="External"/><Relationship Id="rId10" Type="http://schemas.openxmlformats.org/officeDocument/2006/relationships/hyperlink" Target="http://uk.wikipedia.org/w/index.php?title=%D0%A4%D0%BE%D0%BA%D1%83%D1%81%D0%BD%D0%B8%D0%BA&amp;action=edit&amp;redlink=1" TargetMode="External"/><Relationship Id="rId4" Type="http://schemas.openxmlformats.org/officeDocument/2006/relationships/hyperlink" Target="http://uk.wikipedia.org/w/index.php?title=%D0%A1%D0%B8%D0%BB%D0%B0%D1%87&amp;action=edit&amp;redlink=1" TargetMode="External"/><Relationship Id="rId9" Type="http://schemas.openxmlformats.org/officeDocument/2006/relationships/hyperlink" Target="http://uk.wikipedia.org/w/index.php?title=%D0%86%D0%BB%D1%8E%D0%B7%D1%96%D0%BE%D0%BD%D1%96%D1%81%D1%82&amp;action=edit&amp;redlink=1" TargetMode="External"/><Relationship Id="rId14" Type="http://schemas.openxmlformats.org/officeDocument/2006/relationships/hyperlink" Target="http://uk.wikipedia.org/wiki/%D0%9F%D0%B0%D0%BD%D1%82%D0%BE%D0%BC%D1%96%D0%BC%D0%B0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4%D0%B8%D0%B7%D0%B0%D0%B9%D0%BD" TargetMode="External"/><Relationship Id="rId13" Type="http://schemas.openxmlformats.org/officeDocument/2006/relationships/hyperlink" Target="http://uk.wikipedia.org/wiki/%D0%A2%D0%B5%D0%B0%D1%82%D1%80" TargetMode="External"/><Relationship Id="rId3" Type="http://schemas.openxmlformats.org/officeDocument/2006/relationships/hyperlink" Target="http://uk.wikipedia.org/wiki/%D0%A1%D0%BA%D1%83%D0%BB%D1%8C%D0%BF%D1%82%D1%83%D1%80%D0%B0" TargetMode="External"/><Relationship Id="rId7" Type="http://schemas.openxmlformats.org/officeDocument/2006/relationships/hyperlink" Target="http://uk.wikipedia.org/wiki/%D0%94%D0%B5%D0%BA%D0%BE%D1%80%D0%B0%D1%82%D0%B8%D0%B2%D0%BD%D0%BE-%D0%BF%D1%80%D0%B8%D0%BA%D0%BB%D0%B0%D0%B4%D0%BD%D0%B5_%D0%BC%D0%B8%D1%81%D1%82%D0%B5%D1%86%D1%82%D0%B2%D0%BE" TargetMode="External"/><Relationship Id="rId12" Type="http://schemas.openxmlformats.org/officeDocument/2006/relationships/hyperlink" Target="http://uk.wikipedia.org/wiki/%D0%9A%D1%96%D0%BD%D0%BE%D0%BC%D0%B8%D1%81%D1%82%D0%B5%D1%86%D1%82%D0%B2%D0%BE" TargetMode="External"/><Relationship Id="rId2" Type="http://schemas.openxmlformats.org/officeDocument/2006/relationships/hyperlink" Target="http://uk.wikipedia.org/wiki/%D0%90%D1%80%D1%85%D1%96%D1%82%D0%B5%D0%BA%D1%82%D1%83%D1%80%D0%B0" TargetMode="External"/><Relationship Id="rId16" Type="http://schemas.openxmlformats.org/officeDocument/2006/relationships/hyperlink" Target="http://uk.wikipedia.org/wiki/%D0%92%D1%96%D0%B4%D0%B5%D0%BE%D0%B3%D1%80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5%D1%83%D0%B4%D0%BE%D0%B6%D0%BD%D1%8F_%D1%84%D0%BE%D1%82%D0%BE%D0%B3%D1%80%D0%B0%D1%84%D1%96%D1%8F" TargetMode="External"/><Relationship Id="rId11" Type="http://schemas.openxmlformats.org/officeDocument/2006/relationships/hyperlink" Target="http://uk.wikipedia.org/wiki/%D0%9B%D1%96%D1%82%D0%B5%D1%80%D0%B0%D1%82%D1%83%D1%80%D0%B0" TargetMode="External"/><Relationship Id="rId5" Type="http://schemas.openxmlformats.org/officeDocument/2006/relationships/hyperlink" Target="http://uk.wikipedia.org/wiki/%D0%93%D1%80%D0%B0%D1%84%D1%96%D0%BA%D0%B0" TargetMode="External"/><Relationship Id="rId15" Type="http://schemas.openxmlformats.org/officeDocument/2006/relationships/hyperlink" Target="http://uk.wikipedia.org/wiki/%D0%A6%D0%B8%D1%80%D0%BA%D0%BE%D0%B2%D0%B5_%D0%BC%D0%B8%D1%81%D1%82%D0%B5%D1%86%D1%82%D0%B2%D0%BE" TargetMode="External"/><Relationship Id="rId10" Type="http://schemas.openxmlformats.org/officeDocument/2006/relationships/hyperlink" Target="http://uk.wikipedia.org/wiki/%D0%9C%D1%83%D0%B7%D0%B8%D0%BA%D0%B0" TargetMode="External"/><Relationship Id="rId4" Type="http://schemas.openxmlformats.org/officeDocument/2006/relationships/hyperlink" Target="http://uk.wikipedia.org/wiki/%D0%96%D0%B8%D0%B2%D0%BE%D0%BF%D0%B8%D1%81" TargetMode="External"/><Relationship Id="rId9" Type="http://schemas.openxmlformats.org/officeDocument/2006/relationships/hyperlink" Target="http://uk.wikipedia.org/wiki/%D0%A0%D0%B0%D0%B4%D1%96%D0%BE" TargetMode="External"/><Relationship Id="rId14" Type="http://schemas.openxmlformats.org/officeDocument/2006/relationships/hyperlink" Target="http://uk.wikipedia.org/wiki/%D0%A2%D0%B0%D0%BD%D0%B5%D1%86%D1%8C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1%D1%83%D0%B4%D1%96%D0%B2%D0%BD%D0%B8%D1%86%D1%82%D0%B2%D0%BE" TargetMode="External"/><Relationship Id="rId2" Type="http://schemas.openxmlformats.org/officeDocument/2006/relationships/hyperlink" Target="http://uk.wikipedia.org/wiki/%D0%93%D1%80%D0%B5%D1%86%D1%8C%D0%BA%D0%B0_%D0%BC%D0%BE%D0%B2%D0%B0" TargetMode="Externa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jpeg"/><Relationship Id="rId5" Type="http://schemas.openxmlformats.org/officeDocument/2006/relationships/hyperlink" Target="http://uk.wikipedia.org/wiki/%D0%9C%D0%B8%D1%81%D1%82%D0%B5%D1%86%D1%82%D0%B2%D0%BE" TargetMode="External"/><Relationship Id="rId4" Type="http://schemas.openxmlformats.org/officeDocument/2006/relationships/hyperlink" Target="http://uk.wikipedia.org/wiki/%D0%9D%D0%B0%D1%83%D0%BA%D0%B0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86%D0%BD%D1%82%D0%B5%D1%80%27%D1%94%D1%80" TargetMode="External"/><Relationship Id="rId3" Type="http://schemas.openxmlformats.org/officeDocument/2006/relationships/hyperlink" Target="http://uk.wikipedia.org/wiki/%D0%9E%D0%B1%D1%80%D0%B0%D0%B7%D0%BE%D1%82%D0%B2%D0%BE%D1%80%D1%87%D0%B5_%D0%BC%D0%B8%D1%81%D1%82%D0%B5%D1%86%D1%82%D0%B2%D0%BE" TargetMode="External"/><Relationship Id="rId7" Type="http://schemas.openxmlformats.org/officeDocument/2006/relationships/hyperlink" Target="http://uk.wikipedia.org/wiki/%D0%9F%D0%B0%D0%BC%27%D1%8F%D1%82%D0%BD%D0%B8%D0%BA" TargetMode="External"/><Relationship Id="rId2" Type="http://schemas.openxmlformats.org/officeDocument/2006/relationships/hyperlink" Target="http://uk.wikipedia.org/wiki/%D0%9B%D0%B0%D1%82%D0%B8%D0%BD%D1%81%D1%8C%D0%BA%D0%B0_%D0%BC%D0%BE%D0%B2%D0%B0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uk.wikipedia.org/wiki/%D0%9A%D0%BE%D0%BB%D1%96%D1%80" TargetMode="External"/><Relationship Id="rId5" Type="http://schemas.openxmlformats.org/officeDocument/2006/relationships/hyperlink" Target="http://uk.wikipedia.org/wiki/%D0%A4%D0%B0%D0%BA%D1%82%D1%83%D1%80%D0%B0" TargetMode="External"/><Relationship Id="rId4" Type="http://schemas.openxmlformats.org/officeDocument/2006/relationships/hyperlink" Target="http://uk.wikipedia.org/wiki/%D0%A1%D0%B8%D0%BB%D1%83%D0%B5%D1%82" TargetMode="External"/><Relationship Id="rId9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E%D0%B1%D1%80%D0%B0%D0%B7%D0%BE%D1%82%D0%B2%D0%BE%D1%80%D1%87%D0%B5_%D0%BC%D0%B8%D1%81%D1%82%D0%B5%D1%86%D1%82%D0%B2%D0%BE" TargetMode="External"/><Relationship Id="rId13" Type="http://schemas.openxmlformats.org/officeDocument/2006/relationships/hyperlink" Target="http://uk.wikipedia.org/wiki/%D0%9F%D0%BE%D1%81%D1%83%D0%B4" TargetMode="External"/><Relationship Id="rId3" Type="http://schemas.openxmlformats.org/officeDocument/2006/relationships/hyperlink" Target="http://uk.wikipedia.org/wiki/%D0%A4%D1%80%D0%B0%D0%BD%D1%86%D1%83%D0%B7%D1%8C%D0%BA%D0%B0_%D0%BC%D0%BE%D0%B2%D0%B0" TargetMode="External"/><Relationship Id="rId7" Type="http://schemas.openxmlformats.org/officeDocument/2006/relationships/hyperlink" Target="http://uk.wikipedia.org/wiki/%D0%A7%D0%B5%D1%81%D1%8C%D0%BA%D0%B0_%D0%BC%D0%BE%D0%B2%D0%B0" TargetMode="External"/><Relationship Id="rId12" Type="http://schemas.openxmlformats.org/officeDocument/2006/relationships/hyperlink" Target="http://uk.wikipedia.org/wiki/%D0%A5%D1%83%D0%B4%D0%BE%D0%B6%D0%BD%D1%96%D0%B9_%D1%80%D0%BE%D0%B7%D0%BF%D0%B8%D1%81_%D1%81%D1%82%D1%96%D0%BD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uk.wikipedia.org/wiki/%D0%9F%D0%BE%D0%BB%D1%8C%D1%81%D1%8C%D0%BA%D0%B0_%D0%BC%D0%BE%D0%B2%D0%B0" TargetMode="External"/><Relationship Id="rId11" Type="http://schemas.openxmlformats.org/officeDocument/2006/relationships/hyperlink" Target="http://uk.wikipedia.org/wiki/%D0%9F%D0%B0%D0%BF%D1%96%D1%80" TargetMode="External"/><Relationship Id="rId5" Type="http://schemas.openxmlformats.org/officeDocument/2006/relationships/hyperlink" Target="http://uk.wikipedia.org/wiki/%D0%91%D0%BE%D0%BB%D0%B3%D0%B0%D1%80%D1%81%D1%8C%D0%BA%D0%B0_%D0%BC%D0%BE%D0%B2%D0%B0" TargetMode="External"/><Relationship Id="rId10" Type="http://schemas.openxmlformats.org/officeDocument/2006/relationships/hyperlink" Target="http://uk.wikipedia.org/wiki/%D0%9F%D0%BE%D0%BB%D0%BE%D1%82%D0%BD%D0%BE" TargetMode="External"/><Relationship Id="rId4" Type="http://schemas.openxmlformats.org/officeDocument/2006/relationships/hyperlink" Target="http://uk.wikipedia.org/wiki/%D0%90%D0%BD%D0%B3%D0%BB%D1%96%D0%B9%D1%81%D1%8C%D0%BA%D0%B0_%D0%BC%D0%BE%D0%B2%D0%B0" TargetMode="External"/><Relationship Id="rId9" Type="http://schemas.openxmlformats.org/officeDocument/2006/relationships/hyperlink" Target="http://uk.wikipedia.org/wiki/%D0%A4%D0%B0%D1%80%D0%B1%D0%B8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1%83%D0%BB%D1%8C%D1%82%D1%83%D1%80%D0%B0" TargetMode="External"/><Relationship Id="rId13" Type="http://schemas.openxmlformats.org/officeDocument/2006/relationships/hyperlink" Target="http://uk.wikipedia.org/wiki/%D0%97%D0%B0%D0%BA%D0%BE%D0%BD_%28%D0%B7%D0%B0%D0%BA%D0%BE%D0%BD%D0%BE%D0%BC%D1%96%D1%80%D0%BD%D1%96%D1%81%D1%82%D1%8C%29" TargetMode="External"/><Relationship Id="rId18" Type="http://schemas.openxmlformats.org/officeDocument/2006/relationships/image" Target="../media/image5.jpeg"/><Relationship Id="rId3" Type="http://schemas.openxmlformats.org/officeDocument/2006/relationships/hyperlink" Target="http://uk.wikipedia.org/wiki/%D0%A2%D0%B2%D1%96%D1%80" TargetMode="External"/><Relationship Id="rId7" Type="http://schemas.openxmlformats.org/officeDocument/2006/relationships/hyperlink" Target="http://uk.wikipedia.org/wiki/%D0%97%D0%BD%D0%B0%D0%BD%D0%BD%D1%8F" TargetMode="External"/><Relationship Id="rId12" Type="http://schemas.openxmlformats.org/officeDocument/2006/relationships/hyperlink" Target="http://uk.wikipedia.org/wiki/%D0%94%D1%96%D0%B9%D1%81%D0%BD%D1%96%D1%81%D1%82%D1%8C" TargetMode="External"/><Relationship Id="rId17" Type="http://schemas.openxmlformats.org/officeDocument/2006/relationships/hyperlink" Target="http://uk.wikipedia.org/wiki/%D0%91%D1%83%D0%BA%D0%B2%D0%B0" TargetMode="External"/><Relationship Id="rId2" Type="http://schemas.openxmlformats.org/officeDocument/2006/relationships/hyperlink" Target="http://uk.wikipedia.org/wiki/%D0%94%D1%80%D1%83%D0%BA" TargetMode="External"/><Relationship Id="rId16" Type="http://schemas.openxmlformats.org/officeDocument/2006/relationships/hyperlink" Target="http://uk.wikipedia.org/wiki/%D0%A2%D0%B5%D0%BA%D1%81%D1%82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uk.wikipedia.org/wiki/%D0%9B%D1%8E%D0%B4%D1%81%D1%82%D0%B2%D0%BE" TargetMode="External"/><Relationship Id="rId11" Type="http://schemas.openxmlformats.org/officeDocument/2006/relationships/hyperlink" Target="http://uk.wikipedia.org/wiki/%D0%A1%D0%BB%D0%BE%D0%B2%D0%BE" TargetMode="External"/><Relationship Id="rId5" Type="http://schemas.openxmlformats.org/officeDocument/2006/relationships/hyperlink" Target="http://uk.wikipedia.org/wiki/%D0%95%D0%BF%D0%BE%D1%85%D0%B0" TargetMode="External"/><Relationship Id="rId15" Type="http://schemas.openxmlformats.org/officeDocument/2006/relationships/hyperlink" Target="http://uk.wikipedia.org/wiki/%D0%90%D0%B2%D1%82%D0%BE%D1%80" TargetMode="External"/><Relationship Id="rId10" Type="http://schemas.openxmlformats.org/officeDocument/2006/relationships/hyperlink" Target="http://uk.wikipedia.org/wiki/%D0%9C%D0%B8%D1%81%D1%82%D0%B5%D1%86%D1%82%D0%B2%D0%BE" TargetMode="External"/><Relationship Id="rId4" Type="http://schemas.openxmlformats.org/officeDocument/2006/relationships/hyperlink" Target="http://uk.wikipedia.org/wiki/%D0%9D%D0%B0%D1%80%D0%BE%D0%B4" TargetMode="External"/><Relationship Id="rId9" Type="http://schemas.openxmlformats.org/officeDocument/2006/relationships/hyperlink" Target="http://uk.wikipedia.org/wiki/%D0%9F%D0%B5%D1%80%D1%96%D0%BE%D0%B4%D0%B8%D0%B7%D0%B0%D1%86%D1%96%D1%8F_%D1%96%D1%81%D1%82%D0%BE%D1%80%D1%96%D1%97" TargetMode="External"/><Relationship Id="rId14" Type="http://schemas.openxmlformats.org/officeDocument/2006/relationships/hyperlink" Target="http://uk.wikipedia.org/wiki/%D0%9A%D1%80%D0%B0%D1%81%D0%B0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1%83%D0%B7%D0%B8%D1%87%D0%BD%D0%B8%D0%B9_%D1%96%D0%BD%D1%81%D1%82%D1%80%D1%83%D0%BC%D0%B5%D0%BD%D1%82" TargetMode="External"/><Relationship Id="rId3" Type="http://schemas.openxmlformats.org/officeDocument/2006/relationships/hyperlink" Target="http://uk.wikipedia.org/wiki/%D0%97%D0%B2%D1%83%D0%BA_%D0%BC%D1%83%D0%B7%D0%B8%D1%87%D0%BD%D0%B8%D0%B9" TargetMode="External"/><Relationship Id="rId7" Type="http://schemas.openxmlformats.org/officeDocument/2006/relationships/hyperlink" Target="http://uk.wikipedia.org/wiki/%D0%97%D0%B2%D1%83%D0%BA" TargetMode="External"/><Relationship Id="rId2" Type="http://schemas.openxmlformats.org/officeDocument/2006/relationships/hyperlink" Target="http://uk.wikipedia.org/wiki/%D0%9C%D0%B8%D1%81%D1%82%D0%B5%D1%86%D1%82%D0%B2%D0%BE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uk.wikipedia.org/wiki/%D0%A2%D0%B5%D0%BC%D0%B1%D1%80" TargetMode="External"/><Relationship Id="rId5" Type="http://schemas.openxmlformats.org/officeDocument/2006/relationships/hyperlink" Target="http://uk.wikipedia.org/wiki/%D0%92%D0%B8%D1%81%D0%BE%D1%82%D0%B0_%D0%B7%D0%B2%D1%83%D0%BA%D1%83" TargetMode="External"/><Relationship Id="rId4" Type="http://schemas.openxmlformats.org/officeDocument/2006/relationships/hyperlink" Target="http://uk.wikipedia.org/wiki/%D0%A0%D0%B8%D1%82%D0%BC" TargetMode="External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535632">
            <a:off x="520290" y="2051773"/>
            <a:ext cx="8305800" cy="2115053"/>
          </a:xfrm>
        </p:spPr>
        <p:txBody>
          <a:bodyPr>
            <a:noAutofit/>
          </a:bodyPr>
          <a:lstStyle/>
          <a:p>
            <a:r>
              <a:rPr lang="uk-UA" sz="9600" dirty="0" smtClean="0">
                <a:latin typeface="Monotype Corsiva" pitchFamily="66" charset="0"/>
              </a:rPr>
              <a:t>В</a:t>
            </a:r>
            <a:r>
              <a:rPr lang="uk-UA" sz="9600" dirty="0" smtClean="0">
                <a:latin typeface="Monotype Corsiva" pitchFamily="66" charset="0"/>
              </a:rPr>
              <a:t>иди мистецтв</a:t>
            </a:r>
            <a:endParaRPr lang="ru-RU" sz="96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-1188640" y="2060848"/>
            <a:ext cx="8305800" cy="1143000"/>
          </a:xfr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r>
              <a:rPr lang="uk-UA" dirty="0" smtClean="0">
                <a:latin typeface="Monotype Corsiva" pitchFamily="66" charset="0"/>
              </a:rPr>
              <a:t>Просторово-часові види мистецтв</a:t>
            </a: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332657"/>
            <a:ext cx="2306216" cy="792087"/>
          </a:xfrm>
        </p:spPr>
        <p:txBody>
          <a:bodyPr>
            <a:normAutofit/>
          </a:bodyPr>
          <a:lstStyle/>
          <a:p>
            <a:r>
              <a:rPr lang="uk-UA" sz="2800" dirty="0" smtClean="0">
                <a:latin typeface="Monotype Corsiva" pitchFamily="66" charset="0"/>
              </a:rPr>
              <a:t>Кіномистецтво</a:t>
            </a:r>
            <a:endParaRPr lang="ru-RU" sz="2800" dirty="0">
              <a:latin typeface="Monotype Corsiva" pitchFamily="66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251520" y="1196752"/>
            <a:ext cx="3312368" cy="5112568"/>
          </a:xfrm>
        </p:spPr>
        <p:txBody>
          <a:bodyPr>
            <a:normAutofit lnSpcReduction="10000"/>
          </a:bodyPr>
          <a:lstStyle/>
          <a:p>
            <a:r>
              <a:rPr lang="vi-VN" sz="2000" b="1" dirty="0" smtClean="0"/>
              <a:t>Кіномисте́цтво</a:t>
            </a:r>
            <a:r>
              <a:rPr lang="vi-VN" sz="2000" dirty="0" smtClean="0"/>
              <a:t> — вид </a:t>
            </a:r>
            <a:r>
              <a:rPr lang="vi-VN" sz="2000" dirty="0" smtClean="0">
                <a:hlinkClick r:id="rId2" tooltip="Мистецтво"/>
              </a:rPr>
              <a:t>мистецтва</a:t>
            </a:r>
            <a:r>
              <a:rPr lang="vi-VN" sz="2000" dirty="0" smtClean="0"/>
              <a:t>, твори якого створюються за допомогою </a:t>
            </a:r>
            <a:r>
              <a:rPr lang="vi-VN" sz="2000" dirty="0" smtClean="0">
                <a:hlinkClick r:id="rId3" tooltip="Кінознімання"/>
              </a:rPr>
              <a:t>кінознімання</a:t>
            </a:r>
            <a:r>
              <a:rPr lang="vi-VN" sz="2000" dirty="0" smtClean="0"/>
              <a:t> реальних, спеціально інсценованих, або відтворених засобами </a:t>
            </a:r>
            <a:r>
              <a:rPr lang="vi-VN" sz="2000" dirty="0" smtClean="0">
                <a:hlinkClick r:id="rId4" tooltip="Анімація"/>
              </a:rPr>
              <a:t>анімації</a:t>
            </a:r>
            <a:r>
              <a:rPr lang="vi-VN" sz="2000" dirty="0" smtClean="0"/>
              <a:t> подій.</a:t>
            </a:r>
          </a:p>
          <a:p>
            <a:r>
              <a:rPr lang="vi-VN" sz="2000" dirty="0" smtClean="0"/>
              <a:t>У кіномистецтві поєднуються естетичні властивості </a:t>
            </a:r>
            <a:r>
              <a:rPr lang="vi-VN" sz="2000" dirty="0" smtClean="0">
                <a:hlinkClick r:id="rId5" tooltip="Театр"/>
              </a:rPr>
              <a:t>театру</a:t>
            </a:r>
            <a:r>
              <a:rPr lang="vi-VN" sz="2000" dirty="0" smtClean="0"/>
              <a:t>, </a:t>
            </a:r>
            <a:r>
              <a:rPr lang="vi-VN" sz="2000" dirty="0" smtClean="0">
                <a:hlinkClick r:id="rId6" tooltip="Література"/>
              </a:rPr>
              <a:t>літератури</a:t>
            </a:r>
            <a:r>
              <a:rPr lang="vi-VN" sz="2000" dirty="0" smtClean="0"/>
              <a:t>, </a:t>
            </a:r>
            <a:r>
              <a:rPr lang="vi-VN" sz="2000" dirty="0" smtClean="0">
                <a:hlinkClick r:id="rId7" tooltip="Образотворче мистецтво"/>
              </a:rPr>
              <a:t>образотворчного мистецтва</a:t>
            </a:r>
            <a:r>
              <a:rPr lang="vi-VN" sz="2000" dirty="0" smtClean="0"/>
              <a:t> та </a:t>
            </a:r>
            <a:r>
              <a:rPr lang="vi-VN" sz="2000" dirty="0" smtClean="0">
                <a:hlinkClick r:id="rId8" tooltip="Музика"/>
              </a:rPr>
              <a:t>музики</a:t>
            </a:r>
            <a:r>
              <a:rPr lang="vi-VN" sz="2000" dirty="0" smtClean="0"/>
              <a:t> на основі властивих лише йому виражальних засобів, головне з яких фотографічна природа кінозображення та </a:t>
            </a:r>
            <a:r>
              <a:rPr lang="vi-VN" sz="2000" dirty="0" smtClean="0">
                <a:hlinkClick r:id="rId9" tooltip="Монтаж"/>
              </a:rPr>
              <a:t>монтаж</a:t>
            </a:r>
            <a:r>
              <a:rPr lang="vi-VN" sz="2000" dirty="0" smtClean="0"/>
              <a:t>.</a:t>
            </a:r>
          </a:p>
          <a:p>
            <a:endParaRPr lang="ru-RU" dirty="0"/>
          </a:p>
        </p:txBody>
      </p:sp>
      <p:pic>
        <p:nvPicPr>
          <p:cNvPr id="6" name="Рисунок 5" descr="27437_1_b.JPG"/>
          <p:cNvPicPr>
            <a:picLocks noGrp="1" noChangeAspect="1"/>
          </p:cNvPicPr>
          <p:nvPr>
            <p:ph type="pic" idx="1"/>
          </p:nvPr>
        </p:nvPicPr>
        <p:blipFill>
          <a:blip r:embed="rId10" cstate="print"/>
          <a:srcRect l="8583" r="8583"/>
          <a:stretch>
            <a:fillRect/>
          </a:stretch>
        </p:blipFill>
        <p:spPr>
          <a:xfrm rot="420000">
            <a:off x="4074319" y="1391487"/>
            <a:ext cx="4618038" cy="3932238"/>
          </a:xfr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96144"/>
          </a:xfrm>
        </p:spPr>
        <p:txBody>
          <a:bodyPr>
            <a:noAutofit/>
          </a:bodyPr>
          <a:lstStyle/>
          <a:p>
            <a:r>
              <a:rPr lang="uk-UA" sz="9600" dirty="0" smtClean="0">
                <a:latin typeface="Monotype Corsiva" pitchFamily="66" charset="0"/>
              </a:rPr>
              <a:t> Театр  </a:t>
            </a:r>
            <a:endParaRPr lang="ru-RU" sz="9600" dirty="0">
              <a:latin typeface="Monotype Corsiva" pitchFamily="66" charset="0"/>
            </a:endParaRPr>
          </a:p>
        </p:txBody>
      </p:sp>
      <p:pic>
        <p:nvPicPr>
          <p:cNvPr id="8" name="Содержимое 7" descr="220px-P_culture.svg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2492896"/>
            <a:ext cx="3200356" cy="2880320"/>
          </a:xfrm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3419872" y="1268760"/>
            <a:ext cx="5266928" cy="5589239"/>
          </a:xfrm>
        </p:spPr>
        <p:txBody>
          <a:bodyPr>
            <a:noAutofit/>
          </a:bodyPr>
          <a:lstStyle/>
          <a:p>
            <a:r>
              <a:rPr lang="vi-VN" sz="1600" b="1" dirty="0" smtClean="0"/>
              <a:t>Теа́тр</a:t>
            </a:r>
            <a:r>
              <a:rPr lang="vi-VN" sz="1600" dirty="0" smtClean="0"/>
              <a:t> — вид сценічного </a:t>
            </a:r>
            <a:r>
              <a:rPr lang="vi-VN" sz="1600" dirty="0" smtClean="0">
                <a:hlinkClick r:id="rId3" tooltip="Мистецтво"/>
              </a:rPr>
              <a:t>мистецтва</a:t>
            </a:r>
            <a:r>
              <a:rPr lang="vi-VN" sz="1600" dirty="0" smtClean="0"/>
              <a:t>, що відображає життя в сценічній дії, яку виконують актори перед глядачами, а також установа, що здійснює сценічні вистави певним колективом артистів і приміщення, будинок, у якому відбуваються вистави. Театр як мистецтво називають також й </a:t>
            </a:r>
            <a:r>
              <a:rPr lang="vi-VN" sz="1600" b="1" dirty="0" smtClean="0"/>
              <a:t>театральним мистецтвом</a:t>
            </a:r>
            <a:r>
              <a:rPr lang="vi-VN" sz="1600" dirty="0" smtClean="0"/>
              <a:t>, а науку, що вивчає теорію та практику театрального мистецтва вивчає </a:t>
            </a:r>
            <a:r>
              <a:rPr lang="vi-VN" sz="1600" b="1" dirty="0" smtClean="0">
                <a:hlinkClick r:id="rId4" tooltip="Театрознавство"/>
              </a:rPr>
              <a:t>театрознавство</a:t>
            </a:r>
            <a:r>
              <a:rPr lang="vi-VN" sz="1600" dirty="0" smtClean="0"/>
              <a:t>. Окрім театрів, ролі в яких люди виконують безпосередньо, існує ляльковий театр, де головні герої - іграшки, якими керують.</a:t>
            </a:r>
          </a:p>
          <a:p>
            <a:r>
              <a:rPr lang="vi-VN" sz="1600" dirty="0" smtClean="0"/>
              <a:t>Законодавство України визначає театр як</a:t>
            </a:r>
          </a:p>
          <a:p>
            <a:r>
              <a:rPr lang="vi-VN" sz="1600" i="1" dirty="0" smtClean="0"/>
              <a:t>«заклад культури (підприємство, установа чи організація) або колектив, діяльність якого спрямована на створення, публічне виконання та публічний показ творів театрального мистецтва»</a:t>
            </a:r>
            <a:r>
              <a:rPr lang="vi-VN" sz="1600" i="1" baseline="30000" dirty="0" smtClean="0">
                <a:hlinkClick r:id="rId5"/>
              </a:rPr>
              <a:t>[1]</a:t>
            </a:r>
            <a:r>
              <a:rPr lang="vi-VN" sz="1600" i="1" dirty="0" smtClean="0"/>
              <a:t>.</a:t>
            </a:r>
            <a:r>
              <a:rPr lang="vi-VN" sz="1600" dirty="0" smtClean="0"/>
              <a:t> а театральне мистецтво, як</a:t>
            </a:r>
          </a:p>
          <a:p>
            <a:r>
              <a:rPr lang="vi-VN" sz="1600" i="1" dirty="0" smtClean="0"/>
              <a:t>«вид мистецтва, особливістю якого є художнє відображення життя за допомогою сценічної дії акторів перед глядачами»</a:t>
            </a:r>
            <a:r>
              <a:rPr lang="vi-VN" sz="1600" i="1" baseline="30000" dirty="0" smtClean="0">
                <a:hlinkClick r:id="rId5"/>
              </a:rPr>
              <a:t>[1]</a:t>
            </a:r>
            <a:r>
              <a:rPr lang="vi-VN" sz="1600" i="1" dirty="0" smtClean="0"/>
              <a:t>.</a:t>
            </a:r>
            <a:endParaRPr lang="ru-RU" sz="16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7200" dirty="0" smtClean="0">
                <a:latin typeface="Monotype Corsiva" pitchFamily="66" charset="0"/>
              </a:rPr>
              <a:t>Циркове мистецтво</a:t>
            </a:r>
            <a:endParaRPr lang="ru-RU" sz="7200" dirty="0">
              <a:latin typeface="Monotype Corsiva" pitchFamily="66" charset="0"/>
            </a:endParaRPr>
          </a:p>
        </p:txBody>
      </p:sp>
      <p:pic>
        <p:nvPicPr>
          <p:cNvPr id="5" name="Содержимое 4" descr="220px-Georges_Seurat_01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915388"/>
            <a:ext cx="3968521" cy="4753972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b="1" dirty="0" smtClean="0"/>
              <a:t>Цирк</a:t>
            </a:r>
            <a:r>
              <a:rPr lang="en-US" dirty="0" smtClean="0"/>
              <a:t>— </a:t>
            </a:r>
            <a:r>
              <a:rPr lang="ru-RU" dirty="0" smtClean="0"/>
              <a:t>переважно кругла будівля з ареною (</a:t>
            </a:r>
            <a:r>
              <a:rPr lang="ru-RU" dirty="0" smtClean="0">
                <a:hlinkClick r:id="rId3" tooltip="Манеж"/>
              </a:rPr>
              <a:t>манеж</a:t>
            </a:r>
            <a:r>
              <a:rPr lang="ru-RU" dirty="0" smtClean="0"/>
              <a:t>) і трибунами для глядачів. У цирку відбуваються видовища (називані також </a:t>
            </a:r>
            <a:r>
              <a:rPr lang="ru-RU" b="1" dirty="0" smtClean="0"/>
              <a:t>цирком</a:t>
            </a:r>
            <a:r>
              <a:rPr lang="ru-RU" dirty="0" smtClean="0"/>
              <a:t>), супроводжувані музичною ексцентрикою, які демонструють силу і відвагу циркових артистів (</a:t>
            </a:r>
            <a:r>
              <a:rPr lang="ru-RU" dirty="0" smtClean="0">
                <a:hlinkClick r:id="rId4" tooltip="Силач (ще не написана)"/>
              </a:rPr>
              <a:t>силачів</a:t>
            </a:r>
            <a:r>
              <a:rPr lang="ru-RU" dirty="0" smtClean="0"/>
              <a:t>, </a:t>
            </a:r>
            <a:r>
              <a:rPr lang="ru-RU" dirty="0" smtClean="0">
                <a:hlinkClick r:id="rId5" tooltip="Акробат"/>
              </a:rPr>
              <a:t>акробатів</a:t>
            </a:r>
            <a:r>
              <a:rPr lang="ru-RU" dirty="0" smtClean="0"/>
              <a:t>, </a:t>
            </a:r>
            <a:r>
              <a:rPr lang="ru-RU" dirty="0" smtClean="0">
                <a:hlinkClick r:id="rId6" tooltip="Повітряна гімнастика (ще не написана)"/>
              </a:rPr>
              <a:t>повітряних гімнастів</a:t>
            </a:r>
            <a:r>
              <a:rPr lang="ru-RU" dirty="0" smtClean="0"/>
              <a:t>, </a:t>
            </a:r>
            <a:r>
              <a:rPr lang="ru-RU" dirty="0" smtClean="0">
                <a:hlinkClick r:id="rId7" tooltip="Жонглювання"/>
              </a:rPr>
              <a:t>жонглерів</a:t>
            </a:r>
            <a:r>
              <a:rPr lang="ru-RU" dirty="0" smtClean="0"/>
              <a:t>, </a:t>
            </a:r>
            <a:r>
              <a:rPr lang="ru-RU" dirty="0" smtClean="0">
                <a:hlinkClick r:id="rId8" tooltip="Еквілібристика"/>
              </a:rPr>
              <a:t>еквілібристів</a:t>
            </a:r>
            <a:r>
              <a:rPr lang="ru-RU" dirty="0" smtClean="0"/>
              <a:t>, </a:t>
            </a:r>
            <a:r>
              <a:rPr lang="ru-RU" dirty="0" smtClean="0">
                <a:hlinkClick r:id="rId9" tooltip="Ілюзіоніст (ще не написана)"/>
              </a:rPr>
              <a:t>ілюзіоністів</a:t>
            </a:r>
            <a:r>
              <a:rPr lang="ru-RU" dirty="0" smtClean="0"/>
              <a:t>, </a:t>
            </a:r>
            <a:r>
              <a:rPr lang="ru-RU" dirty="0" smtClean="0">
                <a:hlinkClick r:id="rId10" tooltip="Фокусник (ще не написана)"/>
              </a:rPr>
              <a:t>фокусників</a:t>
            </a:r>
            <a:r>
              <a:rPr lang="ru-RU" dirty="0" smtClean="0"/>
              <a:t>, </a:t>
            </a:r>
            <a:r>
              <a:rPr lang="ru-RU" dirty="0" smtClean="0">
                <a:hlinkClick r:id="rId11" tooltip="Берейтор"/>
              </a:rPr>
              <a:t>берейторів</a:t>
            </a:r>
            <a:r>
              <a:rPr lang="ru-RU" dirty="0" smtClean="0"/>
              <a:t>, </a:t>
            </a:r>
            <a:r>
              <a:rPr lang="ru-RU" dirty="0" smtClean="0">
                <a:hlinkClick r:id="rId12" tooltip="Вершник"/>
              </a:rPr>
              <a:t>вершників</a:t>
            </a:r>
            <a:r>
              <a:rPr lang="ru-RU" dirty="0" smtClean="0"/>
              <a:t>, велофігуристів, боротьби, муштрувальників свійських і приборкувачів диких тварин тощо) з інтермедіями-буфонадами </a:t>
            </a:r>
            <a:r>
              <a:rPr lang="ru-RU" dirty="0" smtClean="0">
                <a:hlinkClick r:id="rId13" tooltip="Клоун"/>
              </a:rPr>
              <a:t>клоунів</a:t>
            </a:r>
            <a:r>
              <a:rPr lang="ru-RU" dirty="0" smtClean="0"/>
              <a:t>, </a:t>
            </a:r>
            <a:r>
              <a:rPr lang="ru-RU" dirty="0" smtClean="0">
                <a:hlinkClick r:id="rId14" tooltip="Пантоміма"/>
              </a:rPr>
              <a:t>пантомімою</a:t>
            </a:r>
            <a:r>
              <a:rPr lang="ru-RU" dirty="0" smtClean="0"/>
              <a:t> і меломімою.</a:t>
            </a: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05800" cy="6037280"/>
          </a:xfrm>
          <a:scene3d>
            <a:camera prst="isometricTopUp"/>
            <a:lightRig rig="threePt" dir="t"/>
          </a:scene3d>
        </p:spPr>
        <p:txBody>
          <a:bodyPr>
            <a:normAutofit/>
          </a:bodyPr>
          <a:lstStyle/>
          <a:p>
            <a:r>
              <a:rPr lang="uk-UA" dirty="0" smtClean="0"/>
              <a:t>Підготували Фесюк Ірина та Гангало Тетяна</a:t>
            </a:r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8000" dirty="0" smtClean="0">
                <a:latin typeface="Gabriola" pitchFamily="82" charset="0"/>
              </a:rPr>
              <a:t>Класифікація мистецтв</a:t>
            </a:r>
            <a:endParaRPr lang="ru-RU" sz="8000" dirty="0">
              <a:latin typeface="Gabriola" pitchFamily="82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За способом втілення художнього образу розрізняють:</a:t>
            </a:r>
          </a:p>
          <a:p>
            <a:r>
              <a:rPr lang="ru-RU" sz="2800" b="1" dirty="0" smtClean="0"/>
              <a:t>просторові мистецтва</a:t>
            </a:r>
            <a:r>
              <a:rPr lang="ru-RU" sz="2800" dirty="0" smtClean="0"/>
              <a:t> 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—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hlinkClick r:id="rId2" tooltip="Архітектура"/>
              </a:rPr>
              <a:t>архітектура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hlinkClick r:id="rId3" tooltip="Скульптура"/>
              </a:rPr>
              <a:t>скульптура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hlinkClick r:id="rId4" tooltip="Живопис"/>
              </a:rPr>
              <a:t>живопис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hlinkClick r:id="rId5" tooltip="Графіка"/>
              </a:rPr>
              <a:t>графіка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hlinkClick r:id="rId6" tooltip="Художня фотографія"/>
              </a:rPr>
              <a:t>художня фотографія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hlinkClick r:id="rId7" tooltip="Декоративно-прикладне мистецтво"/>
              </a:rPr>
              <a:t>декоративно-прикладне мистецтво</a:t>
            </a:r>
            <a:r>
              <a:rPr lang="ru-RU" sz="2800" dirty="0" smtClean="0"/>
              <a:t> та </a:t>
            </a:r>
            <a:r>
              <a:rPr lang="ru-RU" sz="2800" dirty="0" smtClean="0">
                <a:hlinkClick r:id="rId8" tooltip="Дизайн"/>
              </a:rPr>
              <a:t>дизайн</a:t>
            </a:r>
            <a:r>
              <a:rPr lang="ru-RU" sz="2800" dirty="0" smtClean="0"/>
              <a:t>.</a:t>
            </a:r>
          </a:p>
          <a:p>
            <a:r>
              <a:rPr lang="ru-RU" sz="2800" b="1" dirty="0" smtClean="0"/>
              <a:t>часові мистецтва</a:t>
            </a:r>
            <a:r>
              <a:rPr lang="ru-RU" sz="2800" dirty="0" smtClean="0"/>
              <a:t> — </a:t>
            </a:r>
            <a:r>
              <a:rPr lang="ru-RU" sz="2800" dirty="0" smtClean="0">
                <a:hlinkClick r:id="rId9" tooltip="Радіо"/>
              </a:rPr>
              <a:t>радіо</a:t>
            </a:r>
            <a:r>
              <a:rPr lang="ru-RU" sz="2800" dirty="0" smtClean="0"/>
              <a:t>, </a:t>
            </a:r>
            <a:r>
              <a:rPr lang="ru-RU" sz="2800" dirty="0" smtClean="0">
                <a:hlinkClick r:id="rId10" tooltip="Музика"/>
              </a:rPr>
              <a:t>музика</a:t>
            </a:r>
            <a:r>
              <a:rPr lang="ru-RU" sz="2800" dirty="0" smtClean="0"/>
              <a:t>, </a:t>
            </a:r>
            <a:r>
              <a:rPr lang="ru-RU" sz="2800" dirty="0" smtClean="0">
                <a:hlinkClick r:id="rId11" tooltip="Література"/>
              </a:rPr>
              <a:t>література</a:t>
            </a:r>
            <a:endParaRPr lang="ru-RU" sz="2800" dirty="0" smtClean="0"/>
          </a:p>
          <a:p>
            <a:r>
              <a:rPr lang="ru-RU" sz="2800" b="1" dirty="0" smtClean="0"/>
              <a:t>просторово-часові</a:t>
            </a:r>
            <a:r>
              <a:rPr lang="ru-RU" sz="2800" dirty="0" smtClean="0"/>
              <a:t> — </a:t>
            </a:r>
            <a:r>
              <a:rPr lang="ru-RU" sz="2800" dirty="0" smtClean="0">
                <a:hlinkClick r:id="rId12" tooltip="Кіномистецтво"/>
              </a:rPr>
              <a:t>кіномистецтво</a:t>
            </a:r>
            <a:r>
              <a:rPr lang="ru-RU" sz="2800" dirty="0" smtClean="0"/>
              <a:t>, </a:t>
            </a:r>
            <a:r>
              <a:rPr lang="ru-RU" sz="2800" dirty="0" smtClean="0">
                <a:hlinkClick r:id="rId13" tooltip="Театр"/>
              </a:rPr>
              <a:t>театр</a:t>
            </a:r>
            <a:r>
              <a:rPr lang="ru-RU" sz="2800" dirty="0" smtClean="0"/>
              <a:t>, </a:t>
            </a:r>
            <a:r>
              <a:rPr lang="ru-RU" sz="2800" dirty="0" smtClean="0">
                <a:hlinkClick r:id="rId14" tooltip="Танець"/>
              </a:rPr>
              <a:t>танець</a:t>
            </a:r>
            <a:r>
              <a:rPr lang="ru-RU" sz="2800" dirty="0" smtClean="0"/>
              <a:t>, </a:t>
            </a:r>
            <a:r>
              <a:rPr lang="ru-RU" sz="2800" dirty="0" smtClean="0">
                <a:hlinkClick r:id="rId15" tooltip="Циркове мистецтво"/>
              </a:rPr>
              <a:t>циркове мистецтво</a:t>
            </a:r>
            <a:r>
              <a:rPr lang="ru-RU" sz="2800" dirty="0" smtClean="0"/>
              <a:t>, </a:t>
            </a:r>
            <a:r>
              <a:rPr lang="ru-RU" sz="2800" dirty="0" smtClean="0">
                <a:hlinkClick r:id="rId16" tooltip="Відеогра"/>
              </a:rPr>
              <a:t>відеогра</a:t>
            </a:r>
            <a:r>
              <a:rPr lang="ru-RU" sz="2800" dirty="0" smtClean="0"/>
              <a:t> тощо.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1038">
            <a:off x="294207" y="2315040"/>
            <a:ext cx="8332612" cy="1910715"/>
          </a:xfrm>
        </p:spPr>
        <p:txBody>
          <a:bodyPr>
            <a:normAutofit/>
          </a:bodyPr>
          <a:lstStyle/>
          <a:p>
            <a:pPr algn="ctr"/>
            <a:r>
              <a:rPr lang="uk-UA" sz="6600" dirty="0" smtClean="0">
                <a:latin typeface="Gabriola" pitchFamily="82" charset="0"/>
              </a:rPr>
              <a:t>Просторові види</a:t>
            </a:r>
            <a:r>
              <a:rPr lang="uk-UA" sz="6600" i="1" dirty="0" smtClean="0">
                <a:latin typeface="Gabriola" pitchFamily="82" charset="0"/>
              </a:rPr>
              <a:t> </a:t>
            </a:r>
            <a:r>
              <a:rPr lang="uk-UA" sz="6600" dirty="0" smtClean="0">
                <a:latin typeface="Gabriola" pitchFamily="82" charset="0"/>
              </a:rPr>
              <a:t>мистецтв</a:t>
            </a:r>
            <a:endParaRPr lang="ru-RU" sz="6600" dirty="0">
              <a:latin typeface="Gabriola" pitchFamily="82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7"/>
            <a:ext cx="2212848" cy="720080"/>
          </a:xfrm>
        </p:spPr>
        <p:txBody>
          <a:bodyPr>
            <a:normAutofit/>
          </a:bodyPr>
          <a:lstStyle/>
          <a:p>
            <a:r>
              <a:rPr lang="uk-UA" sz="3600" smtClean="0">
                <a:latin typeface="Gabriola" pitchFamily="82" charset="0"/>
              </a:rPr>
              <a:t>Архітектура</a:t>
            </a:r>
            <a:endParaRPr lang="ru-RU" sz="3600" dirty="0">
              <a:latin typeface="Gabriola" pitchFamily="8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51520" y="1268760"/>
            <a:ext cx="3456384" cy="4968552"/>
          </a:xfrm>
        </p:spPr>
        <p:txBody>
          <a:bodyPr>
            <a:normAutofit lnSpcReduction="10000"/>
          </a:bodyPr>
          <a:lstStyle/>
          <a:p>
            <a:r>
              <a:rPr lang="vi-VN" sz="1600" b="1" dirty="0" smtClean="0"/>
              <a:t>Архітекту́ра</a:t>
            </a:r>
            <a:r>
              <a:rPr lang="vi-VN" sz="1600" dirty="0" smtClean="0"/>
              <a:t> (</a:t>
            </a:r>
            <a:r>
              <a:rPr lang="vi-VN" sz="1600" dirty="0" smtClean="0">
                <a:hlinkClick r:id="rId2" tooltip="Грецька мова"/>
              </a:rPr>
              <a:t>грец.</a:t>
            </a:r>
            <a:r>
              <a:rPr lang="vi-VN" sz="1600" dirty="0" smtClean="0"/>
              <a:t> </a:t>
            </a:r>
            <a:r>
              <a:rPr lang="el-GR" sz="1600" i="1" dirty="0" smtClean="0"/>
              <a:t>αρχιτεκτονικη</a:t>
            </a:r>
            <a:r>
              <a:rPr lang="el-GR" sz="1600" dirty="0" smtClean="0"/>
              <a:t> — </a:t>
            </a:r>
            <a:r>
              <a:rPr lang="vi-VN" sz="1600" i="1" dirty="0" smtClean="0">
                <a:hlinkClick r:id="rId3" tooltip="Будівництво"/>
              </a:rPr>
              <a:t>будівництво</a:t>
            </a:r>
            <a:r>
              <a:rPr lang="vi-VN" sz="1600" dirty="0" smtClean="0"/>
              <a:t>), — це одночасно </a:t>
            </a:r>
            <a:r>
              <a:rPr lang="vi-VN" sz="1600" dirty="0" smtClean="0">
                <a:hlinkClick r:id="rId4" tooltip="Наука"/>
              </a:rPr>
              <a:t>наука</a:t>
            </a:r>
            <a:r>
              <a:rPr lang="vi-VN" sz="1600" dirty="0" smtClean="0"/>
              <a:t> і </a:t>
            </a:r>
            <a:r>
              <a:rPr lang="vi-VN" sz="1600" dirty="0" smtClean="0">
                <a:hlinkClick r:id="rId5" tooltip="Мистецтво"/>
              </a:rPr>
              <a:t>мистецтво</a:t>
            </a:r>
            <a:r>
              <a:rPr lang="vi-VN" sz="1600" dirty="0" smtClean="0"/>
              <a:t> проектування будівель, а також власне система будівель та споруд, які формують просторове середовище для життя і діяльності людей відповідно до законів краси. На сучасному етапі розвитку людства архітектура становить одну з найважливіших частин засобів виробництва (промислова архітектура — будівництво заводів, фабрик, електростанцій тощо) та матеріальних засобів існування людського суспільства (громадянська архітектура — житлові будинки, громадські споруди та ін.). Її художні образи відіграють значну роль у духовному житті суспільства.</a:t>
            </a:r>
            <a:endParaRPr lang="uk-UA" sz="1600" dirty="0" smtClean="0"/>
          </a:p>
          <a:p>
            <a:endParaRPr lang="uk-UA" sz="1600" dirty="0" smtClean="0"/>
          </a:p>
          <a:p>
            <a:r>
              <a:rPr lang="uk-UA" sz="1600" dirty="0" smtClean="0"/>
              <a:t>Ермітаж</a:t>
            </a:r>
          </a:p>
          <a:p>
            <a:endParaRPr lang="ru-RU" sz="1600" dirty="0"/>
          </a:p>
        </p:txBody>
      </p:sp>
      <p:pic>
        <p:nvPicPr>
          <p:cNvPr id="5" name="Рисунок 4" descr="94594059_large_9.jpg"/>
          <p:cNvPicPr>
            <a:picLocks noGrp="1" noChangeAspect="1"/>
          </p:cNvPicPr>
          <p:nvPr>
            <p:ph type="pic" idx="1"/>
          </p:nvPr>
        </p:nvPicPr>
        <p:blipFill>
          <a:blip r:embed="rId6" cstate="print"/>
          <a:srcRect l="5966" r="5966"/>
          <a:stretch>
            <a:fillRect/>
          </a:stretch>
        </p:blipFill>
        <p:spPr>
          <a:xfrm rot="420000">
            <a:off x="4146309" y="527372"/>
            <a:ext cx="4617720" cy="3931920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2570928" cy="720079"/>
          </a:xfrm>
        </p:spPr>
        <p:txBody>
          <a:bodyPr>
            <a:noAutofit/>
          </a:bodyPr>
          <a:lstStyle/>
          <a:p>
            <a:pPr algn="ctr"/>
            <a:r>
              <a:rPr lang="uk-UA" sz="4800" dirty="0" smtClean="0">
                <a:latin typeface="Gabriola" pitchFamily="82" charset="0"/>
              </a:rPr>
              <a:t>Скульптура</a:t>
            </a:r>
            <a:endParaRPr lang="ru-RU" sz="4800" dirty="0">
              <a:latin typeface="Gabriola" pitchFamily="8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79512" y="980728"/>
            <a:ext cx="3888432" cy="5544616"/>
          </a:xfrm>
        </p:spPr>
        <p:txBody>
          <a:bodyPr>
            <a:normAutofit lnSpcReduction="10000"/>
          </a:bodyPr>
          <a:lstStyle/>
          <a:p>
            <a:r>
              <a:rPr lang="vi-VN" sz="1600" b="1" dirty="0" smtClean="0"/>
              <a:t>Скульпту́ра</a:t>
            </a:r>
            <a:r>
              <a:rPr lang="vi-VN" sz="1600" dirty="0" smtClean="0"/>
              <a:t> (</a:t>
            </a:r>
            <a:r>
              <a:rPr lang="vi-VN" sz="1600" dirty="0" smtClean="0">
                <a:hlinkClick r:id="rId2" tooltip="Латинська мова"/>
              </a:rPr>
              <a:t>лат.</a:t>
            </a:r>
            <a:r>
              <a:rPr lang="vi-VN" sz="1600" dirty="0" smtClean="0"/>
              <a:t> </a:t>
            </a:r>
            <a:r>
              <a:rPr lang="en-US" sz="1600" i="1" dirty="0" smtClean="0"/>
              <a:t>sculptura</a:t>
            </a:r>
            <a:r>
              <a:rPr lang="en-US" sz="1600" dirty="0" smtClean="0"/>
              <a:t>, </a:t>
            </a:r>
            <a:r>
              <a:rPr lang="vi-VN" sz="1600" dirty="0" smtClean="0"/>
              <a:t>від </a:t>
            </a:r>
            <a:r>
              <a:rPr lang="vi-VN" sz="1600" dirty="0" smtClean="0">
                <a:hlinkClick r:id="rId2" tooltip="Латинська мова"/>
              </a:rPr>
              <a:t>лат.</a:t>
            </a:r>
            <a:r>
              <a:rPr lang="vi-VN" sz="1600" dirty="0" smtClean="0"/>
              <a:t> </a:t>
            </a:r>
            <a:r>
              <a:rPr lang="en-US" sz="1600" i="1" dirty="0" smtClean="0"/>
              <a:t>sculpo</a:t>
            </a:r>
            <a:r>
              <a:rPr lang="en-US" sz="1600" dirty="0" smtClean="0"/>
              <a:t> — </a:t>
            </a:r>
            <a:r>
              <a:rPr lang="vi-VN" sz="1600" dirty="0" smtClean="0"/>
              <a:t>вирізаю, висікаю) — ліпка, пластика, вид </a:t>
            </a:r>
            <a:r>
              <a:rPr lang="vi-VN" sz="1600" dirty="0" smtClean="0">
                <a:hlinkClick r:id="rId3" tooltip="Образотворче мистецтво"/>
              </a:rPr>
              <a:t>образотворчого мистецтва</a:t>
            </a:r>
            <a:r>
              <a:rPr lang="vi-VN" sz="1600" dirty="0" smtClean="0"/>
              <a:t>, твори якого мають об'ємну, тривимірну форму і виконуються із твердих чи пластичних матеріалів. Скульптура зображує головним чином людину, рідше тварин, її головні жанри — портрет, історичні, побутові, символічні, алегоричні зображення, анімалістичний жанр. Художньо-виразні засоби скульптури — побудова об'ємної форми, пластичне моделювання (ліпка), розробка </a:t>
            </a:r>
            <a:r>
              <a:rPr lang="vi-VN" sz="1600" dirty="0" smtClean="0">
                <a:hlinkClick r:id="rId4" tooltip="Силует"/>
              </a:rPr>
              <a:t>силуету</a:t>
            </a:r>
            <a:r>
              <a:rPr lang="vi-VN" sz="1600" dirty="0" smtClean="0"/>
              <a:t>, </a:t>
            </a:r>
            <a:r>
              <a:rPr lang="vi-VN" sz="1600" dirty="0" smtClean="0">
                <a:hlinkClick r:id="rId5" tooltip="Фактура"/>
              </a:rPr>
              <a:t>фактури</a:t>
            </a:r>
            <a:r>
              <a:rPr lang="vi-VN" sz="1600" dirty="0" smtClean="0"/>
              <a:t>, у деяких випадках також </a:t>
            </a:r>
            <a:r>
              <a:rPr lang="vi-VN" sz="1600" dirty="0" smtClean="0">
                <a:hlinkClick r:id="rId6" tooltip="Колір"/>
              </a:rPr>
              <a:t>кольору</a:t>
            </a:r>
            <a:r>
              <a:rPr lang="vi-VN" sz="1600" dirty="0" smtClean="0"/>
              <a:t>.</a:t>
            </a:r>
          </a:p>
          <a:p>
            <a:r>
              <a:rPr lang="vi-VN" sz="1600" dirty="0" smtClean="0"/>
              <a:t>За своєю формою розділяють два види скульптури: рельєф та круглу скульптуру. Остання в залежності від призначення ділиться на монументальну (великі архітектурні ансамблі, </a:t>
            </a:r>
            <a:r>
              <a:rPr lang="vi-VN" sz="1600" dirty="0" smtClean="0">
                <a:hlinkClick r:id="rId7" tooltip="Пам'ятник"/>
              </a:rPr>
              <a:t>пам'ятники</a:t>
            </a:r>
            <a:r>
              <a:rPr lang="vi-VN" sz="1600" dirty="0" smtClean="0"/>
              <a:t>), монументально-декоративну (прикрашає будинки та парки) та станкову (зазвичай представлена в музеях, на виставках або є частиною </a:t>
            </a:r>
            <a:r>
              <a:rPr lang="vi-VN" sz="1600" dirty="0" smtClean="0">
                <a:hlinkClick r:id="rId8" tooltip="Інтер'єр"/>
              </a:rPr>
              <a:t>інтер'єру</a:t>
            </a:r>
            <a:r>
              <a:rPr lang="vi-VN" sz="1600" dirty="0" smtClean="0"/>
              <a:t>)</a:t>
            </a:r>
          </a:p>
          <a:p>
            <a:endParaRPr lang="ru-RU" dirty="0"/>
          </a:p>
        </p:txBody>
      </p:sp>
      <p:pic>
        <p:nvPicPr>
          <p:cNvPr id="7" name="Рисунок 6" descr="685px-Искусство_(7).jpg"/>
          <p:cNvPicPr>
            <a:picLocks noGrp="1" noChangeAspect="1"/>
          </p:cNvPicPr>
          <p:nvPr>
            <p:ph type="pic" idx="1"/>
          </p:nvPr>
        </p:nvPicPr>
        <p:blipFill>
          <a:blip r:embed="rId9" cstate="print"/>
          <a:srcRect t="1313" b="1313"/>
          <a:stretch>
            <a:fillRect/>
          </a:stretch>
        </p:blipFill>
        <p:spPr>
          <a:xfrm rot="420000">
            <a:off x="4110770" y="819495"/>
            <a:ext cx="4774002" cy="4546188"/>
          </a:xfr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>
                <a:latin typeface="Gabriola" pitchFamily="82" charset="0"/>
              </a:rPr>
              <a:t>Живопис</a:t>
            </a:r>
            <a:endParaRPr lang="ru-RU" sz="9600" dirty="0">
              <a:latin typeface="Gabriola" pitchFamily="82" charset="0"/>
            </a:endParaRPr>
          </a:p>
        </p:txBody>
      </p:sp>
      <p:pic>
        <p:nvPicPr>
          <p:cNvPr id="10" name="Содержимое 9" descr="220px-Adriaen_van_Ostade_006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251520" y="1700808"/>
            <a:ext cx="3775189" cy="4464496"/>
          </a:xfrm>
        </p:spPr>
      </p:pic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4067944" y="1340768"/>
            <a:ext cx="4824536" cy="5328592"/>
          </a:xfrm>
        </p:spPr>
        <p:txBody>
          <a:bodyPr>
            <a:normAutofit fontScale="62500" lnSpcReduction="20000"/>
          </a:bodyPr>
          <a:lstStyle/>
          <a:p>
            <a:r>
              <a:rPr lang="vi-VN" sz="2900" b="1" dirty="0" smtClean="0"/>
              <a:t>Живо́пис</a:t>
            </a:r>
            <a:r>
              <a:rPr lang="vi-VN" sz="2900" dirty="0" smtClean="0"/>
              <a:t> (</a:t>
            </a:r>
            <a:r>
              <a:rPr lang="vi-VN" sz="2900" b="1" dirty="0" smtClean="0"/>
              <a:t>маля́рство</a:t>
            </a:r>
            <a:r>
              <a:rPr lang="vi-VN" sz="2900" dirty="0" smtClean="0"/>
              <a:t>, </a:t>
            </a:r>
            <a:r>
              <a:rPr lang="vi-VN" sz="2900" dirty="0" smtClean="0">
                <a:hlinkClick r:id="rId3" tooltip="Французька мова"/>
              </a:rPr>
              <a:t>фр.</a:t>
            </a:r>
            <a:r>
              <a:rPr lang="vi-VN" sz="2900" dirty="0" smtClean="0"/>
              <a:t> </a:t>
            </a:r>
            <a:r>
              <a:rPr lang="en-US" sz="2900" i="1" dirty="0" smtClean="0"/>
              <a:t>peinture</a:t>
            </a:r>
            <a:r>
              <a:rPr lang="en-US" sz="2900" dirty="0" smtClean="0"/>
              <a:t>, </a:t>
            </a:r>
            <a:r>
              <a:rPr lang="vi-VN" sz="2900" dirty="0" smtClean="0">
                <a:hlinkClick r:id="rId4" tooltip="Англійська мова"/>
              </a:rPr>
              <a:t>англ.</a:t>
            </a:r>
            <a:r>
              <a:rPr lang="vi-VN" sz="2900" dirty="0" smtClean="0"/>
              <a:t> </a:t>
            </a:r>
            <a:r>
              <a:rPr lang="en-US" sz="2900" i="1" dirty="0" smtClean="0"/>
              <a:t>painting</a:t>
            </a:r>
            <a:r>
              <a:rPr lang="en-US" sz="2900" dirty="0" smtClean="0"/>
              <a:t>, </a:t>
            </a:r>
            <a:r>
              <a:rPr lang="vi-VN" sz="2900" dirty="0" smtClean="0">
                <a:hlinkClick r:id="rId5" tooltip="Болгарська мова"/>
              </a:rPr>
              <a:t>болг.</a:t>
            </a:r>
            <a:r>
              <a:rPr lang="vi-VN" sz="2900" dirty="0" smtClean="0"/>
              <a:t> </a:t>
            </a:r>
            <a:r>
              <a:rPr lang="vi-VN" sz="2900" i="1" dirty="0" smtClean="0"/>
              <a:t>живопис</a:t>
            </a:r>
            <a:r>
              <a:rPr lang="vi-VN" sz="2900" dirty="0" smtClean="0"/>
              <a:t>, </a:t>
            </a:r>
            <a:r>
              <a:rPr lang="vi-VN" sz="2900" dirty="0" smtClean="0">
                <a:hlinkClick r:id="rId6" tooltip="Польська мова"/>
              </a:rPr>
              <a:t>пол.</a:t>
            </a:r>
            <a:r>
              <a:rPr lang="vi-VN" sz="2900" dirty="0" smtClean="0"/>
              <a:t> </a:t>
            </a:r>
            <a:r>
              <a:rPr lang="en-US" sz="2900" i="1" dirty="0" smtClean="0"/>
              <a:t>malarstwo</a:t>
            </a:r>
            <a:r>
              <a:rPr lang="en-US" sz="2900" dirty="0" smtClean="0"/>
              <a:t>, </a:t>
            </a:r>
            <a:r>
              <a:rPr lang="vi-VN" sz="2900" dirty="0" smtClean="0">
                <a:hlinkClick r:id="rId7" tooltip="Чеська мова"/>
              </a:rPr>
              <a:t>чеськ.</a:t>
            </a:r>
            <a:r>
              <a:rPr lang="vi-VN" sz="2900" dirty="0" smtClean="0"/>
              <a:t> </a:t>
            </a:r>
            <a:r>
              <a:rPr lang="en-US" sz="2900" i="1" dirty="0" smtClean="0"/>
              <a:t>malířství</a:t>
            </a:r>
            <a:r>
              <a:rPr lang="en-US" sz="2900" dirty="0" smtClean="0"/>
              <a:t>) — </a:t>
            </a:r>
            <a:r>
              <a:rPr lang="vi-VN" sz="2900" dirty="0" smtClean="0"/>
              <a:t>вид </a:t>
            </a:r>
            <a:r>
              <a:rPr lang="vi-VN" sz="2900" dirty="0" smtClean="0">
                <a:hlinkClick r:id="rId8" tooltip="Образотворче мистецтво"/>
              </a:rPr>
              <a:t>образотворчого мистецтва</a:t>
            </a:r>
            <a:r>
              <a:rPr lang="vi-VN" sz="2900" dirty="0" smtClean="0"/>
              <a:t>, пов'язаний з передачею зорових образів нанесенням </a:t>
            </a:r>
            <a:r>
              <a:rPr lang="vi-VN" sz="2900" dirty="0" smtClean="0">
                <a:hlinkClick r:id="rId9" tooltip="Фарби"/>
              </a:rPr>
              <a:t>фарб</a:t>
            </a:r>
            <a:r>
              <a:rPr lang="vi-VN" sz="2900" dirty="0" smtClean="0"/>
              <a:t> на тверді або гнучкі поверхні, а також твори мистецтва, створені таким способом.</a:t>
            </a:r>
          </a:p>
          <a:p>
            <a:r>
              <a:rPr lang="vi-VN" sz="2900" dirty="0" smtClean="0"/>
              <a:t>Найбільш поширені твори живопису, виконані на пласких або майже пласких поверхнях, таких як натягнуте на раму </a:t>
            </a:r>
            <a:r>
              <a:rPr lang="vi-VN" sz="2900" dirty="0" smtClean="0">
                <a:hlinkClick r:id="rId10" tooltip="Полотно"/>
              </a:rPr>
              <a:t>полотно</a:t>
            </a:r>
            <a:r>
              <a:rPr lang="vi-VN" sz="2900" dirty="0" smtClean="0"/>
              <a:t>, </a:t>
            </a:r>
            <a:r>
              <a:rPr lang="vi-VN" sz="2900" dirty="0" smtClean="0">
                <a:hlinkClick r:id="rId11" tooltip="Папір"/>
              </a:rPr>
              <a:t>папір</a:t>
            </a:r>
            <a:r>
              <a:rPr lang="vi-VN" sz="2900" dirty="0" smtClean="0"/>
              <a:t>, </a:t>
            </a:r>
            <a:r>
              <a:rPr lang="vi-VN" sz="2900" dirty="0" smtClean="0">
                <a:hlinkClick r:id="rId12" tooltip="Художній розпис стін"/>
              </a:rPr>
              <a:t>поверхні стін</a:t>
            </a:r>
            <a:r>
              <a:rPr lang="vi-VN" sz="2900" dirty="0" smtClean="0"/>
              <a:t> і т. д. До живопису відносять і виконані фарбами зображення на декоративному та церемоніальному </a:t>
            </a:r>
            <a:r>
              <a:rPr lang="vi-VN" sz="2900" dirty="0" smtClean="0">
                <a:hlinkClick r:id="rId13" tooltip="Посуд"/>
              </a:rPr>
              <a:t>посуді</a:t>
            </a:r>
            <a:r>
              <a:rPr lang="vi-VN" sz="2900" dirty="0" smtClean="0"/>
              <a:t>, поверхня якого може мати складну форму. Живопис - найпоширеніший вид образотворчого мистецтва. Слово живопис означає "живо писати" - писати з життя, твори живопису створюються за допомогою фарб, що наносяться на будь-яку поверхню.</a:t>
            </a:r>
          </a:p>
          <a:p>
            <a:r>
              <a:rPr lang="vi-VN" sz="2900" dirty="0" smtClean="0"/>
              <a:t>Види живопису: -монументальний; -станковий; -декоративний; -декораційний; -мініатюра</a:t>
            </a:r>
            <a:r>
              <a:rPr lang="vi-VN" sz="26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 rot="20576978">
            <a:off x="-270957" y="590215"/>
            <a:ext cx="8581457" cy="3920389"/>
          </a:xfrm>
        </p:spPr>
        <p:txBody>
          <a:bodyPr>
            <a:noAutofit/>
          </a:bodyPr>
          <a:lstStyle/>
          <a:p>
            <a:r>
              <a:rPr lang="uk-UA" sz="8000" dirty="0" smtClean="0">
                <a:latin typeface="Monotype Corsiva" pitchFamily="66" charset="0"/>
              </a:rPr>
              <a:t>Часові види мистецтв</a:t>
            </a:r>
            <a:endParaRPr lang="ru-RU" sz="80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9600" b="1" dirty="0" smtClean="0">
                <a:latin typeface="Gabriola" pitchFamily="82" charset="0"/>
              </a:rPr>
              <a:t>Література</a:t>
            </a:r>
            <a:endParaRPr lang="ru-RU" sz="9600" b="1" dirty="0">
              <a:latin typeface="Gabriola" pitchFamily="82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0" y="1920085"/>
            <a:ext cx="4495800" cy="4434840"/>
          </a:xfrm>
        </p:spPr>
        <p:txBody>
          <a:bodyPr>
            <a:noAutofit/>
          </a:bodyPr>
          <a:lstStyle/>
          <a:p>
            <a:r>
              <a:rPr lang="vi-VN" sz="2000" b="1" dirty="0" smtClean="0"/>
              <a:t>Літерату́ра</a:t>
            </a:r>
            <a:r>
              <a:rPr lang="vi-VN" sz="2000" dirty="0" smtClean="0"/>
              <a:t>— </a:t>
            </a:r>
            <a:r>
              <a:rPr lang="vi-VN" sz="2000" dirty="0" smtClean="0"/>
              <a:t>сукупність писаних і </a:t>
            </a:r>
            <a:r>
              <a:rPr lang="vi-VN" sz="2000" dirty="0" smtClean="0">
                <a:hlinkClick r:id="rId2" tooltip="Друк"/>
              </a:rPr>
              <a:t>друкованих</a:t>
            </a:r>
            <a:r>
              <a:rPr lang="vi-VN" sz="2000" dirty="0" smtClean="0"/>
              <a:t> </a:t>
            </a:r>
            <a:r>
              <a:rPr lang="vi-VN" sz="2000" dirty="0" smtClean="0">
                <a:hlinkClick r:id="rId3" tooltip="Твір"/>
              </a:rPr>
              <a:t>творів</a:t>
            </a:r>
            <a:r>
              <a:rPr lang="vi-VN" sz="2000" dirty="0" smtClean="0"/>
              <a:t> певного </a:t>
            </a:r>
            <a:r>
              <a:rPr lang="vi-VN" sz="2000" dirty="0" smtClean="0">
                <a:hlinkClick r:id="rId4" tooltip="Народ"/>
              </a:rPr>
              <a:t>народу</a:t>
            </a:r>
            <a:r>
              <a:rPr lang="vi-VN" sz="2000" dirty="0" smtClean="0"/>
              <a:t>, </a:t>
            </a:r>
            <a:r>
              <a:rPr lang="vi-VN" sz="2000" dirty="0" smtClean="0">
                <a:hlinkClick r:id="rId5" tooltip="Епоха"/>
              </a:rPr>
              <a:t>епохи</a:t>
            </a:r>
            <a:r>
              <a:rPr lang="vi-VN" sz="2000" dirty="0" smtClean="0"/>
              <a:t>, </a:t>
            </a:r>
            <a:r>
              <a:rPr lang="vi-VN" sz="2000" dirty="0" smtClean="0">
                <a:hlinkClick r:id="rId6" tooltip="Людство"/>
              </a:rPr>
              <a:t>людства</a:t>
            </a:r>
            <a:r>
              <a:rPr lang="vi-VN" sz="2000" dirty="0" smtClean="0"/>
              <a:t>. Література відображає та зберігає </a:t>
            </a:r>
            <a:r>
              <a:rPr lang="vi-VN" sz="2000" dirty="0" smtClean="0">
                <a:hlinkClick r:id="rId7" tooltip="Знання"/>
              </a:rPr>
              <a:t>знання</a:t>
            </a:r>
            <a:r>
              <a:rPr lang="vi-VN" sz="2000" dirty="0" smtClean="0"/>
              <a:t> й </a:t>
            </a:r>
            <a:r>
              <a:rPr lang="vi-VN" sz="2000" dirty="0" smtClean="0">
                <a:hlinkClick r:id="rId8" tooltip="Культура"/>
              </a:rPr>
              <a:t>культуру</a:t>
            </a:r>
            <a:r>
              <a:rPr lang="vi-VN" sz="2000" dirty="0" smtClean="0"/>
              <a:t> народу та певного </a:t>
            </a:r>
            <a:r>
              <a:rPr lang="vi-VN" sz="2000" dirty="0" smtClean="0">
                <a:hlinkClick r:id="rId9" tooltip="Періодизація історії"/>
              </a:rPr>
              <a:t>історичного періоду</a:t>
            </a:r>
            <a:r>
              <a:rPr lang="vi-VN" sz="2000" dirty="0" smtClean="0"/>
              <a:t>. Водночас вона є різновидом </a:t>
            </a:r>
            <a:r>
              <a:rPr lang="vi-VN" sz="2000" dirty="0" smtClean="0">
                <a:hlinkClick r:id="rId10" tooltip="Мистецтво"/>
              </a:rPr>
              <a:t>мистецтва</a:t>
            </a:r>
            <a:r>
              <a:rPr lang="vi-VN" sz="2000" dirty="0" smtClean="0"/>
              <a:t>, власне, мистецтвом </a:t>
            </a:r>
            <a:r>
              <a:rPr lang="vi-VN" sz="2000" dirty="0" smtClean="0">
                <a:hlinkClick r:id="rId11" tooltip="Слово"/>
              </a:rPr>
              <a:t>слова</a:t>
            </a:r>
            <a:r>
              <a:rPr lang="vi-VN" sz="2000" dirty="0" smtClean="0"/>
              <a:t>, що відображає </a:t>
            </a:r>
            <a:r>
              <a:rPr lang="vi-VN" sz="2000" dirty="0" smtClean="0">
                <a:hlinkClick r:id="rId12" tooltip="Дійсність"/>
              </a:rPr>
              <a:t>дійсність</a:t>
            </a:r>
            <a:r>
              <a:rPr lang="vi-VN" sz="2000" dirty="0" smtClean="0"/>
              <a:t> у художніх образах, створює нову художню реальність за </a:t>
            </a:r>
            <a:r>
              <a:rPr lang="vi-VN" sz="2000" dirty="0" smtClean="0">
                <a:hlinkClick r:id="rId13" tooltip="Закон (закономірність)"/>
              </a:rPr>
              <a:t>законами</a:t>
            </a:r>
            <a:r>
              <a:rPr lang="vi-VN" sz="2000" dirty="0" smtClean="0"/>
              <a:t> </a:t>
            </a:r>
            <a:r>
              <a:rPr lang="vi-VN" sz="2000" dirty="0" smtClean="0">
                <a:hlinkClick r:id="rId14" tooltip="Краса"/>
              </a:rPr>
              <a:t>краси</a:t>
            </a:r>
            <a:r>
              <a:rPr lang="vi-VN" sz="2000" dirty="0" smtClean="0"/>
              <a:t>; результатом творчого процесу </a:t>
            </a:r>
            <a:r>
              <a:rPr lang="vi-VN" sz="2000" dirty="0" smtClean="0">
                <a:hlinkClick r:id="rId15" tooltip="Автор"/>
              </a:rPr>
              <a:t>автора</a:t>
            </a:r>
            <a:r>
              <a:rPr lang="vi-VN" sz="2000" dirty="0" smtClean="0"/>
              <a:t>, зафіксований у відповідному </a:t>
            </a:r>
            <a:r>
              <a:rPr lang="vi-VN" sz="2000" dirty="0" smtClean="0">
                <a:hlinkClick r:id="rId16" tooltip="Текст"/>
              </a:rPr>
              <a:t>тексті</a:t>
            </a:r>
            <a:r>
              <a:rPr lang="vi-VN" sz="2000" dirty="0" smtClean="0"/>
              <a:t> за допомогою </a:t>
            </a:r>
            <a:r>
              <a:rPr lang="vi-VN" sz="2000" dirty="0" smtClean="0">
                <a:hlinkClick r:id="rId17" tooltip="Буква"/>
              </a:rPr>
              <a:t>літер</a:t>
            </a:r>
            <a:r>
              <a:rPr lang="vi-VN" sz="2000" dirty="0" smtClean="0"/>
              <a:t>.</a:t>
            </a:r>
            <a:endParaRPr lang="ru-RU" sz="2000" dirty="0"/>
          </a:p>
        </p:txBody>
      </p:sp>
      <p:pic>
        <p:nvPicPr>
          <p:cNvPr id="10" name="Содержимое 9" descr="300px-Old_book_bindings.jpg"/>
          <p:cNvPicPr>
            <a:picLocks noGrp="1" noChangeAspect="1"/>
          </p:cNvPicPr>
          <p:nvPr>
            <p:ph sz="half" idx="2"/>
          </p:nvPr>
        </p:nvPicPr>
        <p:blipFill>
          <a:blip r:embed="rId18" cstate="print"/>
          <a:stretch>
            <a:fillRect/>
          </a:stretch>
        </p:blipFill>
        <p:spPr>
          <a:xfrm>
            <a:off x="4355976" y="2060848"/>
            <a:ext cx="4608512" cy="4104456"/>
          </a:xfr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6000" dirty="0" smtClean="0">
                <a:latin typeface="Monotype Corsiva" pitchFamily="66" charset="0"/>
              </a:rPr>
              <a:t>Музика</a:t>
            </a:r>
            <a:endParaRPr lang="ru-RU" sz="6000" dirty="0">
              <a:latin typeface="Monotype Corsiva" pitchFamily="66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179512" y="1676400"/>
            <a:ext cx="3384376" cy="4992960"/>
          </a:xfrm>
        </p:spPr>
        <p:txBody>
          <a:bodyPr>
            <a:normAutofit/>
          </a:bodyPr>
          <a:lstStyle/>
          <a:p>
            <a:r>
              <a:rPr lang="vi-VN" sz="2000" b="1" dirty="0" smtClean="0"/>
              <a:t>Му́зика</a:t>
            </a:r>
            <a:r>
              <a:rPr lang="vi-VN" sz="2000" dirty="0" smtClean="0"/>
              <a:t>  — </a:t>
            </a:r>
            <a:r>
              <a:rPr lang="vi-VN" sz="2000" dirty="0" smtClean="0">
                <a:hlinkClick r:id="rId2" tooltip="Мистецтво"/>
              </a:rPr>
              <a:t>мистецтво</a:t>
            </a:r>
            <a:r>
              <a:rPr lang="vi-VN" sz="2000" dirty="0" smtClean="0"/>
              <a:t> організації </a:t>
            </a:r>
            <a:r>
              <a:rPr lang="vi-VN" sz="2000" dirty="0" smtClean="0">
                <a:hlinkClick r:id="rId3" tooltip="Звук музичний"/>
              </a:rPr>
              <a:t>музичних звуків</a:t>
            </a:r>
            <a:r>
              <a:rPr lang="vi-VN" sz="2000" dirty="0" smtClean="0"/>
              <a:t>, передовсім у часовій (</a:t>
            </a:r>
            <a:r>
              <a:rPr lang="vi-VN" sz="2000" dirty="0" smtClean="0">
                <a:hlinkClick r:id="rId4" tooltip="Ритм"/>
              </a:rPr>
              <a:t>ритм</a:t>
            </a:r>
            <a:r>
              <a:rPr lang="vi-VN" sz="2000" dirty="0" smtClean="0"/>
              <a:t>), </a:t>
            </a:r>
            <a:r>
              <a:rPr lang="vi-VN" sz="2000" dirty="0" smtClean="0">
                <a:hlinkClick r:id="rId5" tooltip="Висота звуку"/>
              </a:rPr>
              <a:t>звуковисотній</a:t>
            </a:r>
            <a:r>
              <a:rPr lang="vi-VN" sz="2000" dirty="0" smtClean="0"/>
              <a:t> і </a:t>
            </a:r>
            <a:r>
              <a:rPr lang="vi-VN" sz="2000" dirty="0" smtClean="0">
                <a:hlinkClick r:id="rId6" tooltip="Тембр"/>
              </a:rPr>
              <a:t>тембровій</a:t>
            </a:r>
            <a:r>
              <a:rPr lang="vi-VN" sz="2000" dirty="0" smtClean="0"/>
              <a:t> шкалі. Музичним може бути практично будь-який </a:t>
            </a:r>
            <a:r>
              <a:rPr lang="vi-VN" sz="2000" dirty="0" smtClean="0">
                <a:hlinkClick r:id="rId7" tooltip="Звук"/>
              </a:rPr>
              <a:t>звук</a:t>
            </a:r>
            <a:r>
              <a:rPr lang="vi-VN" sz="2000" dirty="0" smtClean="0"/>
              <a:t> з певними акустичними характеристиками, які відповідають естетиці тої чи іншої епохи, та може бути відтвореним при виконанні музики. Джерелами такого звуку можуть бути: людський голос, </a:t>
            </a:r>
            <a:r>
              <a:rPr lang="vi-VN" sz="2000" dirty="0" smtClean="0">
                <a:hlinkClick r:id="rId8" tooltip="Музичний інструмент"/>
              </a:rPr>
              <a:t>музичні інструменти</a:t>
            </a:r>
            <a:r>
              <a:rPr lang="vi-VN" sz="2000" dirty="0" smtClean="0"/>
              <a:t>, електричні генератори тощо.</a:t>
            </a:r>
            <a:endParaRPr lang="ru-RU" sz="2000" dirty="0"/>
          </a:p>
        </p:txBody>
      </p:sp>
      <p:pic>
        <p:nvPicPr>
          <p:cNvPr id="8" name="Содержимое 7" descr="250px-Bundesarchiv_Bild_183-L0617-0301,_Schwerin,_14._Arbeiterfestspiele,_ukrainische_Musikgruppe.jpg"/>
          <p:cNvPicPr>
            <a:picLocks noGrp="1" noChangeAspect="1"/>
          </p:cNvPicPr>
          <p:nvPr>
            <p:ph sz="half" idx="1"/>
          </p:nvPr>
        </p:nvPicPr>
        <p:blipFill>
          <a:blip r:embed="rId9" cstate="print"/>
          <a:stretch>
            <a:fillRect/>
          </a:stretch>
        </p:blipFill>
        <p:spPr>
          <a:xfrm>
            <a:off x="3635896" y="1556792"/>
            <a:ext cx="5508104" cy="5040560"/>
          </a:xfrm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</TotalTime>
  <Words>221</Words>
  <Application>Microsoft Office PowerPoint</Application>
  <PresentationFormat>Экран (4:3)</PresentationFormat>
  <Paragraphs>35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Види мистецтв</vt:lpstr>
      <vt:lpstr>Класифікація мистецтв</vt:lpstr>
      <vt:lpstr>Просторові види мистецтв</vt:lpstr>
      <vt:lpstr>Архітектура</vt:lpstr>
      <vt:lpstr>Скульптура</vt:lpstr>
      <vt:lpstr>Живопис</vt:lpstr>
      <vt:lpstr>Часові види мистецтв</vt:lpstr>
      <vt:lpstr>Література</vt:lpstr>
      <vt:lpstr>Музика</vt:lpstr>
      <vt:lpstr>Просторово-часові види мистецтв</vt:lpstr>
      <vt:lpstr>Кіномистецтво</vt:lpstr>
      <vt:lpstr> Театр  </vt:lpstr>
      <vt:lpstr>Циркове мистецтво</vt:lpstr>
      <vt:lpstr>Підготували Фесюк Ірина та Гангало Тетяна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10</cp:revision>
  <dcterms:created xsi:type="dcterms:W3CDTF">2013-09-08T10:56:45Z</dcterms:created>
  <dcterms:modified xsi:type="dcterms:W3CDTF">2013-09-08T12:33:57Z</dcterms:modified>
</cp:coreProperties>
</file>