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6" r:id="rId5"/>
    <p:sldId id="259" r:id="rId6"/>
    <p:sldId id="267" r:id="rId7"/>
    <p:sldId id="265" r:id="rId8"/>
    <p:sldId id="258" r:id="rId9"/>
    <p:sldId id="268" r:id="rId10"/>
    <p:sldId id="271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178592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CC6600">
              <a:alpha val="14902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F74E-50D2-498C-93A6-338FD8FBD707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EBE45-77DC-491E-93E3-006FE92EB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C9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CC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CC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CC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CC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>
                  <a:solidFill>
                    <a:srgbClr val="FFC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Риторика </a:t>
            </a:r>
            <a:r>
              <a:rPr lang="uk-UA" sz="4800" b="1" cap="all" dirty="0" smtClean="0">
                <a:ln w="0">
                  <a:solidFill>
                    <a:srgbClr val="FFC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Арістотеля</a:t>
            </a:r>
            <a:endParaRPr lang="uk-UA" sz="4800" b="1" cap="all" dirty="0">
              <a:ln w="0">
                <a:solidFill>
                  <a:srgbClr val="FFC000"/>
                </a:solidFill>
              </a:ln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11669"/>
            <a:ext cx="8286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C6600"/>
                </a:solidFill>
                <a:latin typeface="Ariston" pitchFamily="66" charset="0"/>
              </a:rPr>
              <a:t>Підготували учениці 11-а класу</a:t>
            </a:r>
          </a:p>
          <a:p>
            <a:r>
              <a:rPr lang="uk-UA" dirty="0" smtClean="0">
                <a:solidFill>
                  <a:srgbClr val="CC6600"/>
                </a:solidFill>
                <a:latin typeface="Ariston" pitchFamily="66" charset="0"/>
              </a:rPr>
              <a:t> Манакова С. , Маріна Р.</a:t>
            </a:r>
            <a:endParaRPr lang="uk-UA" dirty="0">
              <a:solidFill>
                <a:srgbClr val="CC6600"/>
              </a:solidFill>
              <a:latin typeface="Ariston" pitchFamily="66" charset="0"/>
            </a:endParaRPr>
          </a:p>
        </p:txBody>
      </p:sp>
      <p:pic>
        <p:nvPicPr>
          <p:cNvPr id="5" name="Рисунок 4" descr="кот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6357958"/>
            <a:ext cx="368300" cy="3556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877" y="785794"/>
            <a:ext cx="8358246" cy="5214974"/>
          </a:xfrm>
        </p:spPr>
        <p:txBody>
          <a:bodyPr>
            <a:noAutofit/>
          </a:bodyPr>
          <a:lstStyle/>
          <a:p>
            <a:pPr algn="ctr"/>
            <a:r>
              <a:rPr lang="uk-UA" sz="2400" cap="none" dirty="0" smtClean="0">
                <a:ln w="12700">
                  <a:solidFill>
                    <a:srgbClr val="CC66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2400" cap="none" dirty="0" smtClean="0">
                <a:ln w="12700">
                  <a:solidFill>
                    <a:srgbClr val="CC66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400" cap="none" dirty="0" smtClean="0">
                <a:ln w="12700">
                  <a:solidFill>
                    <a:srgbClr val="CC6600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sz="2400" cap="none" dirty="0">
              <a:ln w="12700">
                <a:solidFill>
                  <a:srgbClr val="CC66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4381" y="1357298"/>
            <a:ext cx="7215238" cy="4000527"/>
          </a:xfrm>
        </p:spPr>
        <p:txBody>
          <a:bodyPr>
            <a:noAutofit/>
          </a:bodyPr>
          <a:lstStyle/>
          <a:p>
            <a:pPr algn="ctr"/>
            <a:r>
              <a:rPr lang="uk-UA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Аристотель заклав фундамент риторичної системи, що одержала назву класичної, і яка протягом понад двох із половиною тисячоліть приймалася як зразок для навчання мистецтву публічної мови.</a:t>
            </a:r>
            <a:endParaRPr lang="ru-RU" sz="32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2500306"/>
            <a:ext cx="4429156" cy="16430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>
                <a:latin typeface="Ariston" pitchFamily="66" charset="0"/>
              </a:rPr>
              <a:t>Дякуємо за увагу!</a:t>
            </a:r>
            <a:endParaRPr lang="uk-UA" sz="4800" dirty="0">
              <a:latin typeface="Ariston" pitchFamily="66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44" y="500042"/>
            <a:ext cx="5111750" cy="585311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Від своїх попередників, зокрема й від Платона, Арістотель відрізнявся тим, що зробив риторику наукою, чітко визначив загальні закони красномовства, створив теоретичне вчення про принципи досягнення прекрасного у сфері мовотворчості. </a:t>
            </a:r>
            <a:endParaRPr lang="en-US" dirty="0"/>
          </a:p>
        </p:txBody>
      </p:sp>
      <p:pic>
        <p:nvPicPr>
          <p:cNvPr id="5" name="Рисунок 4" descr="36979545932263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2918"/>
            <a:ext cx="3786182" cy="5113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Риторичне вчення Арістотеля викладене у двох трактатах: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Риторика, або Про мистецтво риторики</a:t>
            </a:r>
            <a:endParaRPr lang="uk-UA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20130209181435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357430"/>
            <a:ext cx="2758308" cy="419685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Поетика</a:t>
            </a:r>
            <a:endParaRPr lang="uk-U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Содержимое 7" descr="255e8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29190" y="2357430"/>
            <a:ext cx="3399135" cy="4131469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0050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Арістотель вважав, що насолода, яку ми одержуємо від оратора, повинна виявлятися не в чуттєвому задоволенні від словесної гри, а в пізнавальному та інтелектуальному збагаченні слухача. Сказане ритором має бути цікавим, правдивим і правильно сформульованим. Великий філософ основним у риториці вважав логічність викладу, пошук доказів, способів переконань.</a:t>
            </a:r>
            <a:endParaRPr lang="uk-UA" sz="24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fear-public-speaking.jpg"/>
          <p:cNvPicPr>
            <a:picLocks noChangeAspect="1"/>
          </p:cNvPicPr>
          <p:nvPr/>
        </p:nvPicPr>
        <p:blipFill>
          <a:blip r:embed="rId2" cstate="print"/>
          <a:srcRect b="2125"/>
          <a:stretch>
            <a:fillRect/>
          </a:stretch>
        </p:blipFill>
        <p:spPr>
          <a:xfrm>
            <a:off x="0" y="0"/>
            <a:ext cx="9144000" cy="385762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Арістотель скеровував увагу риторів і ораторів на такі чинники: 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/>
              <a:t>предмет риторики; </a:t>
            </a:r>
          </a:p>
          <a:p>
            <a:r>
              <a:rPr lang="uk-UA" sz="4000" dirty="0" smtClean="0"/>
              <a:t>позу оратора; </a:t>
            </a:r>
          </a:p>
          <a:p>
            <a:r>
              <a:rPr lang="uk-UA" sz="4000" dirty="0" smtClean="0"/>
              <a:t>очікувані емоції слухачів; </a:t>
            </a:r>
          </a:p>
          <a:p>
            <a:r>
              <a:rPr lang="uk-UA" sz="4000" dirty="0" smtClean="0"/>
              <a:t>стиль промови. </a:t>
            </a:r>
            <a:endParaRPr lang="ru-RU" sz="4000" dirty="0" smtClean="0"/>
          </a:p>
          <a:p>
            <a:endParaRPr lang="uk-UA" dirty="0"/>
          </a:p>
        </p:txBody>
      </p:sp>
      <p:pic>
        <p:nvPicPr>
          <p:cNvPr id="4" name="Рисунок 3" descr="567594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286380" y="1643050"/>
            <a:ext cx="3521804" cy="5022181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4857760"/>
            <a:ext cx="6572296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dirty="0" smtClean="0"/>
              <a:t>"Родзинкою" Арістотелевої теорії риторики була орієнтація на інтелектуальну насолоду, яку оратор має викликати у слухачів.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8" name="Рисунок 7" descr="spekaer-700x46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875" b="2875"/>
          <a:stretch>
            <a:fillRect/>
          </a:stretch>
        </p:blipFill>
        <p:spPr>
          <a:xfrm>
            <a:off x="1571625" y="571500"/>
            <a:ext cx="6572250" cy="4114800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Арістотель цінував пізнавальний і педагогічний характер риторики, для нього кращим навчанням були не дидактика й повчання, а стимулювання роботи розуму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dirty="0"/>
          </a:p>
        </p:txBody>
      </p:sp>
      <p:pic>
        <p:nvPicPr>
          <p:cNvPr id="4" name="Содержимое 3" descr="Contoh Pidat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49157" y="1928813"/>
            <a:ext cx="4988535" cy="4525962"/>
          </a:xfr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3116"/>
          </a:xfrm>
        </p:spPr>
        <p:txBody>
          <a:bodyPr>
            <a:normAutofit/>
          </a:bodyPr>
          <a:lstStyle/>
          <a:p>
            <a:r>
              <a:rPr lang="uk-UA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"Холодність" стилю, на думку філософа, виникає з кількох причин: через складні слова, прикладки, довгі й несучасні епітети.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7" name="Рисунок 6" descr="speaker-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571612"/>
            <a:ext cx="7429552" cy="4940652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877" y="1785926"/>
            <a:ext cx="8358246" cy="1928826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У творах Арістотеля знайшли відображення всі найважливіші принципи, на яких ґрунтується доказовість, емоційно-психологічна і стилістична адекватність публічної мови. </a:t>
            </a:r>
            <a:endParaRPr lang="uk-UA" sz="2800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MSC_MS_RU_RU_Ed_5_OpenBook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0BBBFD-AEF8-4896-BBF8-8B04058838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MSC_MS_RU_RU_Ed_5_OpenBook_2007v_Russia</Template>
  <TotalTime>270</TotalTime>
  <Words>243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MSC_MS_RU_RU_Ed_5_OpenBook_2007v_Russia</vt:lpstr>
      <vt:lpstr>Риторика Арістотеля</vt:lpstr>
      <vt:lpstr>Слайд 2</vt:lpstr>
      <vt:lpstr>Риторичне вчення Арістотеля викладене у двох трактатах:</vt:lpstr>
      <vt:lpstr>Слайд 4</vt:lpstr>
      <vt:lpstr>Арістотель скеровував увагу риторів і ораторів на такі чинники: </vt:lpstr>
      <vt:lpstr>"Родзинкою" Арістотелевої теорії риторики була орієнтація на інтелектуальну насолоду, яку оратор має викликати у слухачів. </vt:lpstr>
      <vt:lpstr>  Арістотель цінував пізнавальний і педагогічний характер риторики, для нього кращим навчанням були не дидактика й повчання, а стимулювання роботи розуму. </vt:lpstr>
      <vt:lpstr> "Холодність" стилю, на думку філософа, виникає з кількох причин: через складні слова, прикладки, довгі й несучасні епітети. </vt:lpstr>
      <vt:lpstr>Висновок</vt:lpstr>
      <vt:lpstr>  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Риторика Арістотеля</dc:title>
  <dc:subject>Шаблон оформления</dc:subject>
  <dc:creator>Admin</dc:creator>
  <cp:keywords/>
  <dc:description>Шаблон оформления
Корпорация Майкрософт</dc:description>
  <cp:lastModifiedBy>Пользователь</cp:lastModifiedBy>
  <cp:revision>32</cp:revision>
  <dcterms:created xsi:type="dcterms:W3CDTF">2013-10-12T12:02:33Z</dcterms:created>
  <dcterms:modified xsi:type="dcterms:W3CDTF">2014-06-03T15:53:08Z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TC019087019991</vt:lpwstr>
  </property>
</Properties>
</file>