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8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1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2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7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2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2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3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6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04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3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3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9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94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93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72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1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33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23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58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449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515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679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58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75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3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7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9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0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29DF-2B3D-4C56-8488-FB207FC6885F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0B5613-4A55-4883-806F-778BC9EDC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20774" y="1516404"/>
            <a:ext cx="752492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 чому полягає оригінальність приготування страв </a:t>
            </a:r>
          </a:p>
          <a:p>
            <a:pPr algn="ctr"/>
            <a:r>
              <a:rPr lang="uk-UA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Японської кулінарії?</a:t>
            </a:r>
            <a:endParaRPr lang="ru-RU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8898" y="3868615"/>
            <a:ext cx="2938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Учениця 10-Б класу</a:t>
            </a:r>
          </a:p>
          <a:p>
            <a:r>
              <a:rPr lang="uk-UA" dirty="0" smtClean="0"/>
              <a:t>Васильківської</a:t>
            </a:r>
          </a:p>
          <a:p>
            <a:r>
              <a:rPr lang="uk-UA" dirty="0" smtClean="0"/>
              <a:t>ЗОШ І-ІІІ ст.№3</a:t>
            </a:r>
          </a:p>
          <a:p>
            <a:r>
              <a:rPr lang="uk-UA" dirty="0" smtClean="0"/>
              <a:t>Сердюк Христина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1" y="667265"/>
            <a:ext cx="562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Джерела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0250" y="1926280"/>
            <a:ext cx="379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http://sushistudiya.rv.ua/index.php/vid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00250" y="1404494"/>
            <a:ext cx="2814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https://www.google.com.ua/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00250" y="26466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http://vorobus.com/2011/02/yaponska-kuhnya-filosofiya-i-tradytsiji.html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00250" y="35506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http://idndist.lp.edu.ua/moodle/library/books/0003/HKJ/kuchnia/index.htm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1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958" y="1869987"/>
            <a:ext cx="7447004" cy="2123658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 </a:t>
            </a:r>
          </a:p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УВАГУ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302" y="10090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Вам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здасться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дивним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але </a:t>
            </a:r>
            <a:r>
              <a:rPr lang="ru-RU" b="0" i="1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японська</a:t>
            </a:r>
            <a:r>
              <a:rPr lang="ru-RU" b="0" i="1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кухня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насправді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дуже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проста.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Порівняно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невеликий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набір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продуктів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досить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прості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способи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приготування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страв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Посудіть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самі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продукти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японської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кухні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рис,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риба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морепродукти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кілька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видів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овочів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боби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0303" y="422308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І,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тим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менш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в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усьому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світі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японська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кухня славиться як одна з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екзотичних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загадкових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 Але секрет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японської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кухні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полягає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не в тому, з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чого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готують,а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в тому, як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готують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і,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більш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важливо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як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подають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Саме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обстановка, культура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приготування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подачі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японських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страв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робить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основну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славу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цій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кухні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27" y="3686003"/>
            <a:ext cx="3715792" cy="2291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27" y="852188"/>
            <a:ext cx="3715792" cy="2291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9008" y="1241732"/>
            <a:ext cx="1768602" cy="4226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88" y="2482654"/>
            <a:ext cx="1614614" cy="17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502" y="945150"/>
            <a:ext cx="10725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популярне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японське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блюдо в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усьому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світі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b="0" i="0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суші</a:t>
            </a:r>
            <a:r>
              <a:rPr lang="ru-RU" b="1" i="1" dirty="0" smtClean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72120" y="487746"/>
            <a:ext cx="65835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Хвилинка історії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502" y="1263662"/>
            <a:ext cx="76270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Батьківщиною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перших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суші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були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країни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Східної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Азії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. Почищена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риба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викладалась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шарами,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засипалась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сіллю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і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потрапляла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під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кам'яний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прес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. За </a:t>
            </a:r>
          </a:p>
          <a:p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декілька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тижнів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каміння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знімали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і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замінювали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легкою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кришкою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. Через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кілька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</a:p>
          <a:p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місяців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риба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ставала готовою до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вживання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.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Деякі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ресторани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в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Токіо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все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ще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пропонують</a:t>
            </a:r>
            <a:endParaRPr lang="ru-RU" sz="1400" i="0" dirty="0" smtClean="0">
              <a:solidFill>
                <a:srgbClr val="666666"/>
              </a:solidFill>
              <a:effectLst/>
              <a:latin typeface="Lucida Grande"/>
            </a:endParaRPr>
          </a:p>
          <a:p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ці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оригінальні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суші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- </a:t>
            </a:r>
            <a:r>
              <a:rPr lang="en-US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narezushi</a:t>
            </a:r>
            <a:r>
              <a:rPr lang="en-US" sz="1400" i="0" dirty="0" smtClean="0">
                <a:solidFill>
                  <a:srgbClr val="666666"/>
                </a:solidFill>
                <a:effectLst/>
                <a:latin typeface="Lucida Grande"/>
              </a:rPr>
              <a:t>,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приготовані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з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прісноводногого</a:t>
            </a:r>
            <a:endParaRPr lang="ru-RU" sz="1400" i="0" dirty="0" smtClean="0">
              <a:solidFill>
                <a:srgbClr val="666666"/>
              </a:solidFill>
              <a:effectLst/>
              <a:latin typeface="Lucida Grande"/>
            </a:endParaRPr>
          </a:p>
          <a:p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i="0" dirty="0" err="1" smtClean="0">
                <a:solidFill>
                  <a:srgbClr val="666666"/>
                </a:solidFill>
                <a:effectLst/>
                <a:latin typeface="Lucida Grande"/>
              </a:rPr>
              <a:t>коропу</a:t>
            </a:r>
            <a:r>
              <a:rPr lang="ru-RU" sz="1400" i="0" dirty="0" smtClean="0">
                <a:solidFill>
                  <a:srgbClr val="666666"/>
                </a:solidFill>
                <a:effectLst/>
                <a:latin typeface="Lucida Grande"/>
              </a:rPr>
              <a:t>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14" y="893971"/>
            <a:ext cx="3375729" cy="21046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5502" y="2574517"/>
            <a:ext cx="7306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Згодом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з'явилось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 </a:t>
            </a:r>
            <a:r>
              <a:rPr lang="ru-RU" sz="1400" b="1" i="0" dirty="0" smtClean="0">
                <a:solidFill>
                  <a:srgbClr val="666666"/>
                </a:solidFill>
                <a:effectLst/>
                <a:latin typeface="Lucida Grande"/>
              </a:rPr>
              <a:t>два </a:t>
            </a:r>
            <a:r>
              <a:rPr lang="ru-RU" sz="1400" b="1" i="0" dirty="0" err="1" smtClean="0">
                <a:solidFill>
                  <a:srgbClr val="666666"/>
                </a:solidFill>
                <a:effectLst/>
                <a:latin typeface="Lucida Grande"/>
              </a:rPr>
              <a:t>різних</a:t>
            </a:r>
            <a:r>
              <a:rPr lang="ru-RU" sz="1400" b="1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1" i="0" dirty="0" err="1" smtClean="0">
                <a:solidFill>
                  <a:srgbClr val="666666"/>
                </a:solidFill>
                <a:effectLst/>
                <a:latin typeface="Lucida Grande"/>
              </a:rPr>
              <a:t>стилі</a:t>
            </a:r>
            <a:r>
              <a:rPr lang="ru-RU" sz="1400" b="1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1" i="0" dirty="0" err="1" smtClean="0">
                <a:solidFill>
                  <a:srgbClr val="666666"/>
                </a:solidFill>
                <a:effectLst/>
                <a:latin typeface="Lucida Grande"/>
              </a:rPr>
              <a:t>приготування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 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сирої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риби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. </a:t>
            </a:r>
            <a:r>
              <a:rPr lang="en-US" sz="1400" b="1" i="0" dirty="0" smtClean="0">
                <a:solidFill>
                  <a:srgbClr val="666666"/>
                </a:solidFill>
                <a:effectLst/>
                <a:latin typeface="Lucida Grande"/>
              </a:rPr>
              <a:t>Kansai</a:t>
            </a:r>
            <a:r>
              <a:rPr lang="en-US" sz="1400" b="0" i="0" dirty="0" smtClean="0">
                <a:solidFill>
                  <a:srgbClr val="666666"/>
                </a:solidFill>
                <a:effectLst/>
                <a:latin typeface="Lucida Grande"/>
              </a:rPr>
              <a:t> - 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стиль з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міста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en-US" sz="1400" b="0" i="0" dirty="0" smtClean="0">
                <a:solidFill>
                  <a:srgbClr val="666666"/>
                </a:solidFill>
                <a:effectLst/>
                <a:latin typeface="Lucida Grande"/>
              </a:rPr>
              <a:t>Osaka 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і стиль </a:t>
            </a:r>
            <a:r>
              <a:rPr lang="en-US" sz="1400" b="1" i="0" dirty="0" smtClean="0">
                <a:solidFill>
                  <a:srgbClr val="666666"/>
                </a:solidFill>
                <a:effectLst/>
                <a:latin typeface="Lucida Grande"/>
              </a:rPr>
              <a:t>Edo</a:t>
            </a:r>
            <a:r>
              <a:rPr lang="en-US" sz="1400" b="0" i="0" dirty="0" smtClean="0">
                <a:solidFill>
                  <a:srgbClr val="666666"/>
                </a:solidFill>
                <a:effectLst/>
                <a:latin typeface="Lucida Grande"/>
              </a:rPr>
              <a:t> 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з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Токіо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,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який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тоді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називався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Ідо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. </a:t>
            </a:r>
            <a:r>
              <a:rPr lang="en-US" sz="1400" b="0" i="0" dirty="0" smtClean="0">
                <a:solidFill>
                  <a:srgbClr val="666666"/>
                </a:solidFill>
                <a:effectLst/>
                <a:latin typeface="Lucida Grande"/>
              </a:rPr>
              <a:t>Osaka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завжди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була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торговою столицею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Японії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і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місцеві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продавці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рису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пропонували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суші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,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що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являли собою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підготовлений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рис,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змішаний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з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іншими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інгредієнтами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.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Токіо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,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розташоване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на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березі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багатої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рибою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і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молюсками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затоки,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пропонував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en-US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nigirizushi</a:t>
            </a:r>
            <a:r>
              <a:rPr lang="en-US" sz="1400" b="0" i="0" dirty="0" smtClean="0">
                <a:solidFill>
                  <a:srgbClr val="666666"/>
                </a:solidFill>
                <a:effectLst/>
                <a:latin typeface="Lucida Grande"/>
              </a:rPr>
              <a:t>,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що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являли собою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шматочок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риби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на маленькому комочку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приправленого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рису.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7797" y="3908692"/>
            <a:ext cx="72581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0" dirty="0" smtClean="0">
                <a:solidFill>
                  <a:srgbClr val="666666"/>
                </a:solidFill>
                <a:effectLst/>
                <a:latin typeface="Lucida Grande"/>
              </a:rPr>
              <a:t>І </a:t>
            </a:r>
            <a:r>
              <a:rPr lang="ru-RU" sz="1400" b="1" i="0" dirty="0" err="1" smtClean="0">
                <a:solidFill>
                  <a:srgbClr val="666666"/>
                </a:solidFill>
                <a:effectLst/>
                <a:latin typeface="Lucida Grande"/>
              </a:rPr>
              <a:t>тільки</a:t>
            </a:r>
            <a:r>
              <a:rPr lang="ru-RU" sz="1400" b="1" i="0" dirty="0" smtClean="0">
                <a:solidFill>
                  <a:srgbClr val="666666"/>
                </a:solidFill>
                <a:effectLst/>
                <a:latin typeface="Lucida Grande"/>
              </a:rPr>
              <a:t> в </a:t>
            </a:r>
            <a:r>
              <a:rPr lang="ru-RU" sz="1400" b="1" i="0" dirty="0" err="1" smtClean="0">
                <a:solidFill>
                  <a:srgbClr val="666666"/>
                </a:solidFill>
                <a:effectLst/>
                <a:latin typeface="Lucida Grande"/>
              </a:rPr>
              <a:t>шістнадцятому</a:t>
            </a:r>
            <a:r>
              <a:rPr lang="ru-RU" sz="1400" b="1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1" i="0" dirty="0" err="1" smtClean="0">
                <a:solidFill>
                  <a:srgbClr val="666666"/>
                </a:solidFill>
                <a:effectLst/>
                <a:latin typeface="Lucida Grande"/>
              </a:rPr>
              <a:t>столітті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 перебродивший рис з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маринованої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риби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почали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використовувати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в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їжу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, і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поступово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він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перетворився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в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основний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і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невід'ємний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 компонент </a:t>
            </a:r>
            <a:r>
              <a:rPr lang="ru-RU" sz="1400" b="0" i="0" dirty="0" err="1" smtClean="0">
                <a:solidFill>
                  <a:srgbClr val="666666"/>
                </a:solidFill>
                <a:effectLst/>
                <a:latin typeface="Lucida Grande"/>
              </a:rPr>
              <a:t>суші</a:t>
            </a:r>
            <a:r>
              <a:rPr lang="ru-RU" sz="1400" b="0" i="0" dirty="0" smtClean="0">
                <a:solidFill>
                  <a:srgbClr val="666666"/>
                </a:solidFill>
                <a:effectLst/>
                <a:latin typeface="Lucida Grande"/>
              </a:rPr>
              <a:t>. </a:t>
            </a:r>
            <a:r>
              <a:rPr lang="ru-RU" sz="1400" dirty="0" err="1">
                <a:latin typeface="Lucida Grande"/>
              </a:rPr>
              <a:t>Наступним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етапом</a:t>
            </a:r>
            <a:r>
              <a:rPr lang="ru-RU" sz="1400" dirty="0">
                <a:latin typeface="Lucida Grande"/>
              </a:rPr>
              <a:t> в </a:t>
            </a:r>
            <a:r>
              <a:rPr lang="ru-RU" sz="1400" dirty="0" err="1">
                <a:latin typeface="Lucida Grande"/>
              </a:rPr>
              <a:t>розвитку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суші</a:t>
            </a:r>
            <a:r>
              <a:rPr lang="ru-RU" sz="1400" dirty="0">
                <a:latin typeface="Lucida Grande"/>
              </a:rPr>
              <a:t> стало </a:t>
            </a:r>
            <a:r>
              <a:rPr lang="ru-RU" sz="1400" b="1" dirty="0" err="1">
                <a:latin typeface="Lucida Grande"/>
              </a:rPr>
              <a:t>додавання</a:t>
            </a:r>
            <a:r>
              <a:rPr lang="ru-RU" sz="1400" b="1" dirty="0">
                <a:latin typeface="Lucida Grande"/>
              </a:rPr>
              <a:t> в рис оцту з приправами.</a:t>
            </a:r>
            <a:r>
              <a:rPr lang="ru-RU" sz="1400" dirty="0">
                <a:latin typeface="Lucida Grande"/>
              </a:rPr>
              <a:t> </a:t>
            </a:r>
            <a:r>
              <a:rPr lang="ru-RU" sz="1400" dirty="0" err="1">
                <a:latin typeface="Lucida Grande"/>
              </a:rPr>
              <a:t>Рисовий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чи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фруктовий</a:t>
            </a:r>
            <a:r>
              <a:rPr lang="ru-RU" sz="1400" dirty="0">
                <a:latin typeface="Lucida Grande"/>
              </a:rPr>
              <a:t> оцет </a:t>
            </a:r>
            <a:r>
              <a:rPr lang="ru-RU" sz="1400" dirty="0" err="1">
                <a:latin typeface="Lucida Grande"/>
              </a:rPr>
              <a:t>змішували</a:t>
            </a:r>
            <a:r>
              <a:rPr lang="ru-RU" sz="1400" dirty="0">
                <a:latin typeface="Lucida Grande"/>
              </a:rPr>
              <a:t> з </a:t>
            </a:r>
            <a:r>
              <a:rPr lang="ru-RU" sz="1400" dirty="0" err="1">
                <a:latin typeface="Lucida Grande"/>
              </a:rPr>
              <a:t>підсоленою</a:t>
            </a:r>
            <a:r>
              <a:rPr lang="ru-RU" sz="1400" dirty="0">
                <a:latin typeface="Lucida Grande"/>
              </a:rPr>
              <a:t> водою, </a:t>
            </a:r>
            <a:r>
              <a:rPr lang="ru-RU" sz="1400" dirty="0" err="1">
                <a:latin typeface="Lucida Grande"/>
              </a:rPr>
              <a:t>іноді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додаючи</a:t>
            </a:r>
            <a:r>
              <a:rPr lang="ru-RU" sz="1400" dirty="0">
                <a:latin typeface="Lucida Grande"/>
              </a:rPr>
              <a:t> в </a:t>
            </a:r>
            <a:r>
              <a:rPr lang="ru-RU" sz="1400" dirty="0" err="1">
                <a:latin typeface="Lucida Grande"/>
              </a:rPr>
              <a:t>нього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цукор</a:t>
            </a:r>
            <a:r>
              <a:rPr lang="ru-RU" sz="1400" dirty="0">
                <a:latin typeface="Lucida Grande"/>
              </a:rPr>
              <a:t>, </a:t>
            </a:r>
            <a:r>
              <a:rPr lang="ru-RU" sz="1400" dirty="0" err="1">
                <a:latin typeface="Lucida Grande"/>
              </a:rPr>
              <a:t>мірін</a:t>
            </a:r>
            <a:r>
              <a:rPr lang="ru-RU" sz="1400" dirty="0">
                <a:latin typeface="Lucida Grande"/>
              </a:rPr>
              <a:t>, саке, мед і </a:t>
            </a:r>
            <a:r>
              <a:rPr lang="ru-RU" sz="1400" dirty="0" err="1">
                <a:latin typeface="Lucida Grande"/>
              </a:rPr>
              <a:t>морські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водорості</a:t>
            </a:r>
            <a:r>
              <a:rPr lang="ru-RU" sz="1400" dirty="0">
                <a:latin typeface="Lucida Grande"/>
              </a:rPr>
              <a:t>, і заливали </a:t>
            </a:r>
            <a:r>
              <a:rPr lang="ru-RU" sz="1400" dirty="0" err="1">
                <a:latin typeface="Lucida Grande"/>
              </a:rPr>
              <a:t>цією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сумішшю</a:t>
            </a:r>
            <a:r>
              <a:rPr lang="ru-RU" sz="1400" dirty="0">
                <a:latin typeface="Lucida Grande"/>
              </a:rPr>
              <a:t> варений рис, до </a:t>
            </a:r>
            <a:r>
              <a:rPr lang="ru-RU" sz="1400" dirty="0" err="1">
                <a:latin typeface="Lucida Grande"/>
              </a:rPr>
              <a:t>якого</a:t>
            </a:r>
            <a:r>
              <a:rPr lang="ru-RU" sz="1400" dirty="0">
                <a:latin typeface="Lucida Grande"/>
              </a:rPr>
              <a:t> додавали </a:t>
            </a:r>
            <a:r>
              <a:rPr lang="ru-RU" sz="1400" dirty="0" err="1">
                <a:latin typeface="Lucida Grande"/>
              </a:rPr>
              <a:t>рибу</a:t>
            </a:r>
            <a:r>
              <a:rPr lang="ru-RU" sz="1400" dirty="0">
                <a:latin typeface="Lucida Grande"/>
              </a:rPr>
              <a:t>, </a:t>
            </a:r>
            <a:r>
              <a:rPr lang="ru-RU" sz="1400" dirty="0" err="1">
                <a:latin typeface="Lucida Grande"/>
              </a:rPr>
              <a:t>морепродукти</a:t>
            </a:r>
            <a:r>
              <a:rPr lang="ru-RU" sz="1400" dirty="0">
                <a:latin typeface="Lucida Grande"/>
              </a:rPr>
              <a:t>, </a:t>
            </a:r>
            <a:r>
              <a:rPr lang="ru-RU" sz="1400" dirty="0" err="1">
                <a:latin typeface="Lucida Grande"/>
              </a:rPr>
              <a:t>овочі</a:t>
            </a:r>
            <a:r>
              <a:rPr lang="ru-RU" sz="1400" dirty="0">
                <a:latin typeface="Lucida Grande"/>
              </a:rPr>
              <a:t> і </a:t>
            </a:r>
            <a:r>
              <a:rPr lang="ru-RU" sz="1400" dirty="0" err="1">
                <a:latin typeface="Lucida Grande"/>
              </a:rPr>
              <a:t>витримували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деякий</a:t>
            </a:r>
            <a:r>
              <a:rPr lang="ru-RU" sz="1400" dirty="0">
                <a:latin typeface="Lucida Grande"/>
              </a:rPr>
              <a:t> час </a:t>
            </a:r>
            <a:r>
              <a:rPr lang="ru-RU" sz="1400" dirty="0" err="1">
                <a:latin typeface="Lucida Grande"/>
              </a:rPr>
              <a:t>під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пресом</a:t>
            </a:r>
            <a:r>
              <a:rPr lang="ru-RU" sz="1400" dirty="0">
                <a:latin typeface="Lucida Grande"/>
              </a:rPr>
              <a:t>. </a:t>
            </a:r>
            <a:r>
              <a:rPr lang="ru-RU" sz="1400" dirty="0" err="1">
                <a:latin typeface="Lucida Grande"/>
              </a:rPr>
              <a:t>Страва</a:t>
            </a:r>
            <a:r>
              <a:rPr lang="ru-RU" sz="1400" dirty="0">
                <a:latin typeface="Lucida Grande"/>
              </a:rPr>
              <a:t>, яку </a:t>
            </a:r>
            <a:r>
              <a:rPr lang="ru-RU" sz="1400" dirty="0" err="1">
                <a:latin typeface="Lucida Grande"/>
              </a:rPr>
              <a:t>отримали</a:t>
            </a:r>
            <a:r>
              <a:rPr lang="ru-RU" sz="1400" dirty="0">
                <a:latin typeface="Lucida Grande"/>
              </a:rPr>
              <a:t>, стала </a:t>
            </a:r>
            <a:r>
              <a:rPr lang="ru-RU" sz="1400" dirty="0" err="1">
                <a:latin typeface="Lucida Grande"/>
              </a:rPr>
              <a:t>настільки</a:t>
            </a:r>
            <a:r>
              <a:rPr lang="ru-RU" sz="1400" dirty="0">
                <a:latin typeface="Lucida Grande"/>
              </a:rPr>
              <a:t> популярною, </a:t>
            </a:r>
            <a:r>
              <a:rPr lang="ru-RU" sz="1400" dirty="0" err="1">
                <a:latin typeface="Lucida Grande"/>
              </a:rPr>
              <a:t>що</a:t>
            </a:r>
            <a:r>
              <a:rPr lang="ru-RU" sz="1400" dirty="0">
                <a:latin typeface="Lucida Grande"/>
              </a:rPr>
              <a:t> по </a:t>
            </a:r>
            <a:r>
              <a:rPr lang="ru-RU" sz="1400" dirty="0" err="1">
                <a:latin typeface="Lucida Grande"/>
              </a:rPr>
              <a:t>всьому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 smtClean="0">
                <a:latin typeface="Lucida Grande"/>
              </a:rPr>
              <a:t>Токіо</a:t>
            </a:r>
            <a:r>
              <a:rPr lang="ru-RU" sz="1400" dirty="0" smtClean="0">
                <a:latin typeface="Lucida Grande"/>
              </a:rPr>
              <a:t> </a:t>
            </a:r>
            <a:r>
              <a:rPr lang="ru-RU" sz="1400" dirty="0">
                <a:latin typeface="Lucida Grande"/>
              </a:rPr>
              <a:t>до 1968 року, стали </a:t>
            </a:r>
            <a:r>
              <a:rPr lang="ru-RU" sz="1400" dirty="0" err="1">
                <a:latin typeface="Lucida Grande"/>
              </a:rPr>
              <a:t>відкриватися</a:t>
            </a:r>
            <a:r>
              <a:rPr lang="ru-RU" sz="1400" dirty="0">
                <a:latin typeface="Lucida Grande"/>
              </a:rPr>
              <a:t> магазинчики і </a:t>
            </a:r>
            <a:r>
              <a:rPr lang="ru-RU" sz="1400" dirty="0" err="1">
                <a:latin typeface="Lucida Grande"/>
              </a:rPr>
              <a:t>ресторани</a:t>
            </a:r>
            <a:r>
              <a:rPr lang="ru-RU" sz="1400" dirty="0">
                <a:latin typeface="Lucida Grande"/>
              </a:rPr>
              <a:t>, в </a:t>
            </a:r>
            <a:r>
              <a:rPr lang="ru-RU" sz="1400" dirty="0" err="1">
                <a:latin typeface="Lucida Grande"/>
              </a:rPr>
              <a:t>яких</a:t>
            </a:r>
            <a:r>
              <a:rPr lang="ru-RU" sz="1400" dirty="0">
                <a:latin typeface="Lucida Grande"/>
              </a:rPr>
              <a:t> подавали </a:t>
            </a:r>
            <a:r>
              <a:rPr lang="ru-RU" sz="1400" dirty="0" err="1">
                <a:latin typeface="Lucida Grande"/>
              </a:rPr>
              <a:t>різні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види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суші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чи</a:t>
            </a:r>
            <a:r>
              <a:rPr lang="ru-RU" sz="1400" dirty="0">
                <a:latin typeface="Lucida Grande"/>
              </a:rPr>
              <a:t> продавали </a:t>
            </a:r>
            <a:r>
              <a:rPr lang="ru-RU" sz="1400" dirty="0" err="1">
                <a:latin typeface="Lucida Grande"/>
              </a:rPr>
              <a:t>спеціально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оброблений</a:t>
            </a:r>
            <a:r>
              <a:rPr lang="ru-RU" sz="1400" dirty="0">
                <a:latin typeface="Lucida Grande"/>
              </a:rPr>
              <a:t> рис для </a:t>
            </a:r>
            <a:r>
              <a:rPr lang="ru-RU" sz="1400" dirty="0" err="1">
                <a:latin typeface="Lucida Grande"/>
              </a:rPr>
              <a:t>самостійного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приготування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суші</a:t>
            </a:r>
            <a:r>
              <a:rPr lang="ru-RU" sz="1400" dirty="0">
                <a:latin typeface="Lucida Grande"/>
              </a:rPr>
              <a:t> </a:t>
            </a:r>
            <a:r>
              <a:rPr lang="ru-RU" sz="1400" dirty="0" err="1">
                <a:latin typeface="Lucida Grande"/>
              </a:rPr>
              <a:t>вдома</a:t>
            </a:r>
            <a:r>
              <a:rPr lang="ru-RU" sz="1400" dirty="0">
                <a:latin typeface="Lucida Grande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14" y="3604258"/>
            <a:ext cx="3375729" cy="2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7735" y="476421"/>
            <a:ext cx="4118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Основи</a:t>
            </a:r>
            <a:r>
              <a:rPr lang="ru-RU" sz="2800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sz="2800" b="1" i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суші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448" y="91920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Для початку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слід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знати,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сам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термін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«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суші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» не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відображає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в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повному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обсязі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сам продукт,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оскільки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його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можна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приготувати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чотирма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різними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способами: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сашимі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en-US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sashimi),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нігірі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en-US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nigiri</a:t>
            </a:r>
            <a:r>
              <a:rPr lang="en-US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), 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маки (</a:t>
            </a:r>
            <a:r>
              <a:rPr lang="en-US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maki</a:t>
            </a:r>
            <a:r>
              <a:rPr lang="en-US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) 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і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коні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en-US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cones -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конуси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).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2789" y="2526271"/>
            <a:ext cx="62772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Сашимі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-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це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сама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примітивна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форма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суші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смужка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свіжої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риби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яка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подається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стіл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без рису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або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овочів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Сашимі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можуть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бути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зроблені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з будь-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якого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виду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свіжого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філе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сирої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риби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і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оскільки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цей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делікатес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віддають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багато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людей, то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всі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повинні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знати,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це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досить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важка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їжа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Найкращими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і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найбільш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часто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використовуваними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продуктами для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сашимі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є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тунець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гострий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тунець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а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також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тихоокеанський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і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атлантичний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лосось. 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7" y="3155092"/>
            <a:ext cx="4414452" cy="2967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3089" y="2446068"/>
            <a:ext cx="510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САШИМІ</a:t>
            </a:r>
            <a:endParaRPr lang="ru-RU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04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23872" y="567036"/>
            <a:ext cx="1537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Нігірі</a:t>
            </a:r>
            <a:r>
              <a:rPr lang="ru-RU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 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2616" y="127339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Якщо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бути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більш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точним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нігірі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-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це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вид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суші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представляє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собою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смужку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сирої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риби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які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подаються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стіл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згорнутими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в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рулетики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з холодного клейкого рису, і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зазвичай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в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комбінації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з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морськими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водоростями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Вибір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продуктів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для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нігірі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досить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великий, але в основному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використовуються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краби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гострий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тунець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і креветки. 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2" y="3912716"/>
            <a:ext cx="3290314" cy="2353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08" y="3912716"/>
            <a:ext cx="3249003" cy="2157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1" y="995291"/>
            <a:ext cx="3289127" cy="21927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2" y="3912716"/>
            <a:ext cx="3256666" cy="21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378" y="583513"/>
            <a:ext cx="3240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Маки</a:t>
            </a:r>
            <a:endParaRPr lang="ru-RU" sz="3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7989" y="126289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Маки 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- один з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найчудовіших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видів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суші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. На перших порах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безліч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новачків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хочуть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спробувати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вегетаріанські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рулетики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які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на мою думку, є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досить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невмілою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формою маки.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Найкращі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маки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робляться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з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шматочків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риби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крабів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або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креветок,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змішаних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в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соусі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«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темпура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»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зі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шматочками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авокадо,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огірків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інших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овочів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загорнутих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в пластинки рису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або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морських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водоростей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. Структурна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комбінація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ніжної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сирої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риби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свіжого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соусу «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темпура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» і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овочів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дає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чудовий</a:t>
            </a:r>
            <a:r>
              <a:rPr lang="ru-RU" b="0" i="0" dirty="0" smtClean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 смак. 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5" y="1257525"/>
            <a:ext cx="3617954" cy="2713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89" y="4087254"/>
            <a:ext cx="3369276" cy="2234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5" y="4060227"/>
            <a:ext cx="3617954" cy="21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5255" y="492896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555555"/>
                </a:solidFill>
                <a:latin typeface="Verdana" panose="020B0604030504040204" pitchFamily="34" charset="0"/>
              </a:rPr>
              <a:t>Конуси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74076" y="27057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Коне -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це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насправді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маки,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які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не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порізані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скибочки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. Як і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випливає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з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назви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, за формою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цей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вид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суші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є конус, і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подається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з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тими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ж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інгредієнтами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що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і маки.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Різниця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полягає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в тому,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що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їх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їдять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 руками, а не </a:t>
            </a:r>
            <a:r>
              <a:rPr lang="ru-RU" dirty="0" err="1">
                <a:solidFill>
                  <a:srgbClr val="555555"/>
                </a:solidFill>
                <a:latin typeface="Verdana" panose="020B0604030504040204" pitchFamily="34" charset="0"/>
              </a:rPr>
              <a:t>паличками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. </a:t>
            </a:r>
            <a:endParaRPr lang="ru-RU" dirty="0"/>
          </a:p>
        </p:txBody>
      </p:sp>
      <p:sp>
        <p:nvSpPr>
          <p:cNvPr id="6" name="AutoShape 2" descr="http://sushistudiya.rv.ua/images/stories/konusi_sus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6" y="4192378"/>
            <a:ext cx="28575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03" y="4192379"/>
            <a:ext cx="2588316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6" y="659027"/>
            <a:ext cx="3084035" cy="2056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76" y="659026"/>
            <a:ext cx="1664043" cy="204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4877" y="894379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555555"/>
                </a:solidFill>
                <a:latin typeface="Verdana" panose="020B0604030504040204" pitchFamily="34" charset="0"/>
              </a:rPr>
              <a:t>Що</a:t>
            </a:r>
            <a:r>
              <a:rPr lang="ru-RU" b="1" dirty="0">
                <a:solidFill>
                  <a:srgbClr val="555555"/>
                </a:solidFill>
                <a:latin typeface="Verdana" panose="020B0604030504040204" pitchFamily="34" charset="0"/>
              </a:rPr>
              <a:t> </a:t>
            </a:r>
            <a:r>
              <a:rPr lang="ru-RU" b="1" dirty="0" err="1">
                <a:solidFill>
                  <a:srgbClr val="555555"/>
                </a:solidFill>
                <a:latin typeface="Verdana" panose="020B0604030504040204" pitchFamily="34" charset="0"/>
              </a:rPr>
              <a:t>п'ють</a:t>
            </a:r>
            <a:r>
              <a:rPr lang="ru-RU" b="1" dirty="0">
                <a:solidFill>
                  <a:srgbClr val="555555"/>
                </a:solidFill>
                <a:latin typeface="Verdana" panose="020B0604030504040204" pitchFamily="34" charset="0"/>
              </a:rPr>
              <a:t> з </a:t>
            </a:r>
            <a:r>
              <a:rPr lang="ru-RU" b="1" dirty="0" err="1">
                <a:solidFill>
                  <a:srgbClr val="555555"/>
                </a:solidFill>
                <a:latin typeface="Verdana" panose="020B0604030504040204" pitchFamily="34" charset="0"/>
              </a:rPr>
              <a:t>суші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99719" y="494270"/>
            <a:ext cx="573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Етикет прийому суші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170" y="1263711"/>
            <a:ext cx="5828961" cy="285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555555"/>
                </a:solidFill>
                <a:latin typeface="+mj-lt"/>
              </a:rPr>
              <a:t>Традиційним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напоєм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що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подається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разом з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суші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, є </a:t>
            </a:r>
            <a:r>
              <a:rPr lang="ru-RU" b="1" i="1" dirty="0">
                <a:solidFill>
                  <a:srgbClr val="555555"/>
                </a:solidFill>
                <a:latin typeface="+mj-lt"/>
              </a:rPr>
              <a:t>саке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. Саке -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біле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вино,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зроблене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з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збродженого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рису і яке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краще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всього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подається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підігрітим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до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температури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десь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між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кімнатною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 і температурою </a:t>
            </a:r>
            <a:r>
              <a:rPr lang="ru-RU" dirty="0" err="1">
                <a:solidFill>
                  <a:srgbClr val="555555"/>
                </a:solidFill>
                <a:latin typeface="+mj-lt"/>
              </a:rPr>
              <a:t>кипіння</a:t>
            </a:r>
            <a:r>
              <a:rPr lang="ru-RU" dirty="0">
                <a:solidFill>
                  <a:srgbClr val="555555"/>
                </a:solidFill>
                <a:latin typeface="+mj-lt"/>
              </a:rPr>
              <a:t>. </a:t>
            </a:r>
            <a:r>
              <a:rPr lang="ru-RU" dirty="0">
                <a:latin typeface="+mj-lt"/>
              </a:rPr>
              <a:t>У будь-</a:t>
            </a:r>
            <a:r>
              <a:rPr lang="ru-RU" dirty="0" err="1">
                <a:latin typeface="+mj-lt"/>
              </a:rPr>
              <a:t>якому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випадку</a:t>
            </a:r>
            <a:r>
              <a:rPr lang="ru-RU" dirty="0">
                <a:latin typeface="+mj-lt"/>
              </a:rPr>
              <a:t>, саке не для </a:t>
            </a:r>
            <a:r>
              <a:rPr lang="ru-RU" dirty="0" err="1">
                <a:latin typeface="+mj-lt"/>
              </a:rPr>
              <a:t>всіх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оскільки</a:t>
            </a:r>
            <a:r>
              <a:rPr lang="ru-RU" dirty="0">
                <a:latin typeface="+mj-lt"/>
              </a:rPr>
              <a:t>, як і в </a:t>
            </a:r>
            <a:r>
              <a:rPr lang="ru-RU" dirty="0" err="1">
                <a:latin typeface="+mj-lt"/>
              </a:rPr>
              <a:t>суші</a:t>
            </a:r>
            <a:r>
              <a:rPr lang="ru-RU" dirty="0">
                <a:latin typeface="+mj-lt"/>
              </a:rPr>
              <a:t>, у </a:t>
            </a:r>
            <a:r>
              <a:rPr lang="ru-RU" dirty="0" err="1">
                <a:latin typeface="+mj-lt"/>
              </a:rPr>
              <a:t>нього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специфічних</a:t>
            </a:r>
            <a:r>
              <a:rPr lang="ru-RU" dirty="0">
                <a:latin typeface="+mj-lt"/>
              </a:rPr>
              <a:t> смак. </a:t>
            </a:r>
            <a:r>
              <a:rPr lang="ru-RU" dirty="0" err="1">
                <a:latin typeface="+mj-lt"/>
              </a:rPr>
              <a:t>Хорошою</a:t>
            </a:r>
            <a:r>
              <a:rPr lang="ru-RU" dirty="0">
                <a:latin typeface="+mj-lt"/>
              </a:rPr>
              <a:t> альтернативою саке є </a:t>
            </a:r>
            <a:r>
              <a:rPr lang="ru-RU" dirty="0" err="1">
                <a:latin typeface="+mj-lt"/>
              </a:rPr>
              <a:t>хороше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холодне</a:t>
            </a:r>
            <a:r>
              <a:rPr lang="ru-RU" dirty="0">
                <a:latin typeface="+mj-lt"/>
              </a:rPr>
              <a:t> пиво. Хорошим </a:t>
            </a:r>
            <a:r>
              <a:rPr lang="ru-RU" dirty="0" err="1">
                <a:latin typeface="+mj-lt"/>
              </a:rPr>
              <a:t>японським</a:t>
            </a:r>
            <a:r>
              <a:rPr lang="ru-RU" dirty="0">
                <a:latin typeface="+mj-lt"/>
              </a:rPr>
              <a:t> пивом є «Саппоро» (</a:t>
            </a:r>
            <a:r>
              <a:rPr lang="en-US" dirty="0">
                <a:latin typeface="+mj-lt"/>
              </a:rPr>
              <a:t>Sapporo) - </a:t>
            </a:r>
            <a:r>
              <a:rPr lang="ru-RU" dirty="0" err="1">
                <a:latin typeface="+mj-lt"/>
              </a:rPr>
              <a:t>біле</a:t>
            </a:r>
            <a:r>
              <a:rPr lang="ru-RU" dirty="0">
                <a:latin typeface="+mj-lt"/>
              </a:rPr>
              <a:t> пиво,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подається</a:t>
            </a:r>
            <a:r>
              <a:rPr lang="ru-RU" dirty="0">
                <a:latin typeface="+mj-lt"/>
              </a:rPr>
              <a:t> в красивому </a:t>
            </a:r>
            <a:r>
              <a:rPr lang="ru-RU" dirty="0" err="1">
                <a:latin typeface="+mj-lt"/>
              </a:rPr>
              <a:t>високому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сріблястому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келиху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Ще</a:t>
            </a:r>
            <a:r>
              <a:rPr lang="ru-RU" dirty="0">
                <a:latin typeface="+mj-lt"/>
              </a:rPr>
              <a:t> одним </a:t>
            </a:r>
            <a:r>
              <a:rPr lang="ru-RU" dirty="0" err="1">
                <a:latin typeface="+mj-lt"/>
              </a:rPr>
              <a:t>популярним</a:t>
            </a:r>
            <a:r>
              <a:rPr lang="ru-RU" dirty="0">
                <a:latin typeface="+mj-lt"/>
              </a:rPr>
              <a:t> пивом є «Кирин» (</a:t>
            </a:r>
            <a:r>
              <a:rPr lang="en-US" dirty="0">
                <a:latin typeface="+mj-lt"/>
              </a:rPr>
              <a:t>Kirin) - </a:t>
            </a:r>
            <a:r>
              <a:rPr lang="ru-RU" dirty="0" err="1">
                <a:latin typeface="+mj-lt"/>
              </a:rPr>
              <a:t>досить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відомий</a:t>
            </a:r>
            <a:r>
              <a:rPr lang="ru-RU" dirty="0">
                <a:latin typeface="+mj-lt"/>
              </a:rPr>
              <a:t> сорт пива, </a:t>
            </a:r>
            <a:r>
              <a:rPr lang="ru-RU" dirty="0" err="1">
                <a:latin typeface="+mj-lt"/>
              </a:rPr>
              <a:t>який</a:t>
            </a:r>
            <a:r>
              <a:rPr lang="ru-RU" dirty="0">
                <a:latin typeface="+mj-lt"/>
              </a:rPr>
              <a:t> вариться по </a:t>
            </a:r>
            <a:r>
              <a:rPr lang="ru-RU" dirty="0" err="1">
                <a:latin typeface="+mj-lt"/>
              </a:rPr>
              <a:t>всьому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світу</a:t>
            </a:r>
            <a:r>
              <a:rPr lang="ru-RU" dirty="0">
                <a:latin typeface="+mj-lt"/>
              </a:rPr>
              <a:t>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7" y="4123254"/>
            <a:ext cx="3102237" cy="2077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05" y="4133334"/>
            <a:ext cx="2067697" cy="20676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29079" y="965320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55555"/>
                </a:solidFill>
                <a:latin typeface="Verdana" panose="020B0604030504040204" pitchFamily="34" charset="0"/>
              </a:rPr>
              <a:t>Добавки до </a:t>
            </a:r>
            <a:r>
              <a:rPr lang="ru-RU" b="1" dirty="0" err="1">
                <a:solidFill>
                  <a:srgbClr val="555555"/>
                </a:solidFill>
                <a:latin typeface="Verdana" panose="020B0604030504040204" pitchFamily="34" charset="0"/>
              </a:rPr>
              <a:t>суші</a:t>
            </a:r>
            <a:r>
              <a:rPr lang="ru-RU" dirty="0">
                <a:solidFill>
                  <a:srgbClr val="555555"/>
                </a:solidFill>
                <a:latin typeface="Verdan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6131" y="1270229"/>
            <a:ext cx="4860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555555"/>
                </a:solidFill>
              </a:rPr>
              <a:t>Темпура</a:t>
            </a:r>
            <a:r>
              <a:rPr lang="ru-RU" dirty="0">
                <a:solidFill>
                  <a:srgbClr val="555555"/>
                </a:solidFill>
              </a:rPr>
              <a:t> (</a:t>
            </a:r>
            <a:r>
              <a:rPr lang="en-US" dirty="0">
                <a:solidFill>
                  <a:srgbClr val="555555"/>
                </a:solidFill>
              </a:rPr>
              <a:t>tempura) - </a:t>
            </a:r>
            <a:r>
              <a:rPr lang="ru-RU" dirty="0" err="1">
                <a:solidFill>
                  <a:srgbClr val="555555"/>
                </a:solidFill>
              </a:rPr>
              <a:t>це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відмінний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вибір</a:t>
            </a:r>
            <a:r>
              <a:rPr lang="ru-RU" dirty="0">
                <a:solidFill>
                  <a:srgbClr val="555555"/>
                </a:solidFill>
              </a:rPr>
              <a:t>. Добавка </a:t>
            </a:r>
            <a:r>
              <a:rPr lang="ru-RU" dirty="0" err="1">
                <a:solidFill>
                  <a:srgbClr val="555555"/>
                </a:solidFill>
              </a:rPr>
              <a:t>складається</a:t>
            </a:r>
            <a:r>
              <a:rPr lang="ru-RU" dirty="0">
                <a:solidFill>
                  <a:srgbClr val="555555"/>
                </a:solidFill>
              </a:rPr>
              <a:t> з </a:t>
            </a:r>
            <a:r>
              <a:rPr lang="ru-RU" dirty="0" err="1">
                <a:solidFill>
                  <a:srgbClr val="555555"/>
                </a:solidFill>
              </a:rPr>
              <a:t>овочів</a:t>
            </a:r>
            <a:r>
              <a:rPr lang="ru-RU" dirty="0">
                <a:solidFill>
                  <a:srgbClr val="555555"/>
                </a:solidFill>
              </a:rPr>
              <a:t>, креветок </a:t>
            </a:r>
            <a:r>
              <a:rPr lang="ru-RU" dirty="0" err="1">
                <a:solidFill>
                  <a:srgbClr val="555555"/>
                </a:solidFill>
              </a:rPr>
              <a:t>або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крабів</a:t>
            </a:r>
            <a:r>
              <a:rPr lang="ru-RU" dirty="0">
                <a:solidFill>
                  <a:srgbClr val="555555"/>
                </a:solidFill>
              </a:rPr>
              <a:t>, </a:t>
            </a:r>
            <a:r>
              <a:rPr lang="ru-RU" dirty="0" err="1">
                <a:solidFill>
                  <a:srgbClr val="555555"/>
                </a:solidFill>
              </a:rPr>
              <a:t>підсмажених</a:t>
            </a:r>
            <a:r>
              <a:rPr lang="ru-RU" dirty="0">
                <a:solidFill>
                  <a:srgbClr val="555555"/>
                </a:solidFill>
              </a:rPr>
              <a:t> в </a:t>
            </a:r>
            <a:r>
              <a:rPr lang="ru-RU" dirty="0" err="1">
                <a:solidFill>
                  <a:srgbClr val="555555"/>
                </a:solidFill>
              </a:rPr>
              <a:t>дуже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смачне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спеціальному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тесті</a:t>
            </a:r>
            <a:r>
              <a:rPr lang="ru-RU" dirty="0">
                <a:solidFill>
                  <a:srgbClr val="555555"/>
                </a:solidFill>
              </a:rPr>
              <a:t>, </a:t>
            </a:r>
            <a:r>
              <a:rPr lang="ru-RU" dirty="0" err="1">
                <a:solidFill>
                  <a:srgbClr val="555555"/>
                </a:solidFill>
              </a:rPr>
              <a:t>зробленому</a:t>
            </a:r>
            <a:r>
              <a:rPr lang="ru-RU" dirty="0">
                <a:solidFill>
                  <a:srgbClr val="555555"/>
                </a:solidFill>
              </a:rPr>
              <a:t> з води, </a:t>
            </a:r>
            <a:r>
              <a:rPr lang="ru-RU" dirty="0" err="1">
                <a:solidFill>
                  <a:srgbClr val="555555"/>
                </a:solidFill>
              </a:rPr>
              <a:t>борошна</a:t>
            </a:r>
            <a:r>
              <a:rPr lang="ru-RU" dirty="0">
                <a:solidFill>
                  <a:srgbClr val="555555"/>
                </a:solidFill>
              </a:rPr>
              <a:t> та </a:t>
            </a:r>
            <a:r>
              <a:rPr lang="ru-RU" dirty="0" err="1">
                <a:solidFill>
                  <a:srgbClr val="555555"/>
                </a:solidFill>
              </a:rPr>
              <a:t>яєць</a:t>
            </a:r>
            <a:r>
              <a:rPr lang="ru-RU" dirty="0">
                <a:solidFill>
                  <a:srgbClr val="555555"/>
                </a:solidFill>
              </a:rPr>
              <a:t>. </a:t>
            </a:r>
            <a:r>
              <a:rPr lang="ru-RU" dirty="0" err="1">
                <a:solidFill>
                  <a:srgbClr val="555555"/>
                </a:solidFill>
              </a:rPr>
              <a:t>Ще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однією</a:t>
            </a:r>
            <a:r>
              <a:rPr lang="ru-RU" dirty="0">
                <a:solidFill>
                  <a:srgbClr val="555555"/>
                </a:solidFill>
              </a:rPr>
              <a:t> популярною і смачною </a:t>
            </a:r>
            <a:r>
              <a:rPr lang="ru-RU" dirty="0" err="1">
                <a:solidFill>
                  <a:srgbClr val="555555"/>
                </a:solidFill>
              </a:rPr>
              <a:t>добавкою</a:t>
            </a:r>
            <a:r>
              <a:rPr lang="ru-RU" dirty="0">
                <a:solidFill>
                  <a:srgbClr val="555555"/>
                </a:solidFill>
              </a:rPr>
              <a:t> є </a:t>
            </a:r>
            <a:r>
              <a:rPr lang="ru-RU" dirty="0" err="1">
                <a:solidFill>
                  <a:srgbClr val="555555"/>
                </a:solidFill>
              </a:rPr>
              <a:t>смажені</a:t>
            </a:r>
            <a:r>
              <a:rPr lang="ru-RU" dirty="0">
                <a:solidFill>
                  <a:srgbClr val="555555"/>
                </a:solidFill>
              </a:rPr>
              <a:t> у </a:t>
            </a:r>
            <a:r>
              <a:rPr lang="ru-RU" dirty="0" err="1">
                <a:solidFill>
                  <a:srgbClr val="555555"/>
                </a:solidFill>
              </a:rPr>
              <a:t>фритюрі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крабові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коржі</a:t>
            </a:r>
            <a:r>
              <a:rPr lang="ru-RU" dirty="0">
                <a:solidFill>
                  <a:srgbClr val="555555"/>
                </a:solidFill>
              </a:rPr>
              <a:t>. </a:t>
            </a:r>
            <a:r>
              <a:rPr lang="ru-RU" dirty="0" err="1">
                <a:solidFill>
                  <a:srgbClr val="555555"/>
                </a:solidFill>
              </a:rPr>
              <a:t>Взагалі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кажучи</a:t>
            </a:r>
            <a:r>
              <a:rPr lang="ru-RU" dirty="0">
                <a:solidFill>
                  <a:srgbClr val="555555"/>
                </a:solidFill>
              </a:rPr>
              <a:t>, у </a:t>
            </a:r>
            <a:r>
              <a:rPr lang="ru-RU" dirty="0" err="1">
                <a:solidFill>
                  <a:srgbClr val="555555"/>
                </a:solidFill>
              </a:rPr>
              <a:t>суші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відмінна</a:t>
            </a:r>
            <a:r>
              <a:rPr lang="ru-RU" dirty="0">
                <a:solidFill>
                  <a:srgbClr val="555555"/>
                </a:solidFill>
              </a:rPr>
              <a:t> начинка, але </a:t>
            </a:r>
            <a:r>
              <a:rPr lang="ru-RU" dirty="0" err="1">
                <a:solidFill>
                  <a:srgbClr val="555555"/>
                </a:solidFill>
              </a:rPr>
              <a:t>смачні</a:t>
            </a:r>
            <a:r>
              <a:rPr lang="ru-RU" dirty="0">
                <a:solidFill>
                  <a:srgbClr val="555555"/>
                </a:solidFill>
              </a:rPr>
              <a:t> добавки </a:t>
            </a:r>
            <a:r>
              <a:rPr lang="ru-RU" dirty="0" err="1">
                <a:solidFill>
                  <a:srgbClr val="555555"/>
                </a:solidFill>
              </a:rPr>
              <a:t>завжди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краще</a:t>
            </a:r>
            <a:r>
              <a:rPr lang="ru-RU" dirty="0">
                <a:solidFill>
                  <a:srgbClr val="555555"/>
                </a:solidFill>
              </a:rPr>
              <a:t> </a:t>
            </a:r>
            <a:r>
              <a:rPr lang="ru-RU" dirty="0" err="1">
                <a:solidFill>
                  <a:srgbClr val="555555"/>
                </a:solidFill>
              </a:rPr>
              <a:t>спробувати</a:t>
            </a:r>
            <a:r>
              <a:rPr lang="ru-RU" dirty="0">
                <a:solidFill>
                  <a:srgbClr val="555555"/>
                </a:solidFill>
              </a:rPr>
              <a:t> перед основною </a:t>
            </a:r>
            <a:r>
              <a:rPr lang="ru-RU" dirty="0" err="1">
                <a:solidFill>
                  <a:srgbClr val="555555"/>
                </a:solidFill>
              </a:rPr>
              <a:t>стравою</a:t>
            </a:r>
            <a:r>
              <a:rPr lang="ru-RU" dirty="0">
                <a:solidFill>
                  <a:srgbClr val="555555"/>
                </a:solidFill>
              </a:rPr>
              <a:t>.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59" y="3897445"/>
            <a:ext cx="2893952" cy="23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6324" y="560172"/>
            <a:ext cx="444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Висновок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45428" y="1248187"/>
            <a:ext cx="5156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Отже,японці</a:t>
            </a:r>
            <a:r>
              <a:rPr lang="uk-UA" dirty="0" smtClean="0"/>
              <a:t>-своєрідна </a:t>
            </a:r>
            <a:r>
              <a:rPr lang="uk-UA" dirty="0" err="1" smtClean="0"/>
              <a:t>нація,яка</a:t>
            </a:r>
            <a:r>
              <a:rPr lang="uk-UA" dirty="0" smtClean="0"/>
              <a:t> має свою унікальну культуру </a:t>
            </a:r>
            <a:r>
              <a:rPr lang="uk-UA" dirty="0" err="1" smtClean="0"/>
              <a:t>і,звичайно,неперевершену</a:t>
            </a:r>
            <a:r>
              <a:rPr lang="uk-UA" dirty="0" smtClean="0"/>
              <a:t> і удосконалену кулінарію. Безліч кухарів світу щодня готують на своїх кухнях вишукані страви Японської кухні. Вони намагаються передати той </a:t>
            </a:r>
            <a:r>
              <a:rPr lang="uk-UA" dirty="0" err="1" smtClean="0"/>
              <a:t>недзвичайний</a:t>
            </a:r>
            <a:r>
              <a:rPr lang="uk-UA" dirty="0" smtClean="0"/>
              <a:t> </a:t>
            </a:r>
            <a:r>
              <a:rPr lang="uk-UA" dirty="0" err="1" smtClean="0"/>
              <a:t>смак,ту</a:t>
            </a:r>
            <a:r>
              <a:rPr lang="uk-UA" dirty="0" smtClean="0"/>
              <a:t> тонкість певної страви. Та лише одиниці кухарів можуть приготувати страву японського походження </a:t>
            </a:r>
            <a:r>
              <a:rPr lang="uk-UA" dirty="0" err="1" smtClean="0"/>
              <a:t>так,як</a:t>
            </a:r>
            <a:r>
              <a:rPr lang="uk-UA" dirty="0" smtClean="0"/>
              <a:t> воно </a:t>
            </a:r>
            <a:r>
              <a:rPr lang="uk-UA" dirty="0" err="1" smtClean="0"/>
              <a:t>належить.Японці</a:t>
            </a:r>
            <a:r>
              <a:rPr lang="uk-UA" dirty="0" smtClean="0"/>
              <a:t> готують свої </a:t>
            </a:r>
            <a:r>
              <a:rPr lang="uk-UA" dirty="0" err="1" smtClean="0"/>
              <a:t>страви,вкладаючи</a:t>
            </a:r>
            <a:r>
              <a:rPr lang="uk-UA" dirty="0" smtClean="0"/>
              <a:t> в них частинку себе та намагаються знайти підхід до </a:t>
            </a:r>
            <a:r>
              <a:rPr lang="uk-UA" dirty="0" err="1" smtClean="0"/>
              <a:t>кожного,хто</a:t>
            </a:r>
            <a:r>
              <a:rPr lang="uk-UA" dirty="0" smtClean="0"/>
              <a:t> коштує їхні страви. На мою </a:t>
            </a:r>
            <a:r>
              <a:rPr lang="uk-UA" dirty="0" err="1" smtClean="0"/>
              <a:t>думку,кожна</a:t>
            </a:r>
            <a:r>
              <a:rPr lang="uk-UA" dirty="0" smtClean="0"/>
              <a:t> людина повинна спробувати на власний смак найпопулярнішу страву Японської кухні-суші та відчути її неповторність і оригінальність.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1" y="968101"/>
            <a:ext cx="3687552" cy="2980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84" y="4073334"/>
            <a:ext cx="3191390" cy="21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</TotalTime>
  <Words>608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Batang</vt:lpstr>
      <vt:lpstr>SimSun</vt:lpstr>
      <vt:lpstr>Arial</vt:lpstr>
      <vt:lpstr>Garamond</vt:lpstr>
      <vt:lpstr>Lucida Grande</vt:lpstr>
      <vt:lpstr>Trebuchet MS</vt:lpstr>
      <vt:lpstr>Verdana</vt:lpstr>
      <vt:lpstr>Wingdings 3</vt:lpstr>
      <vt:lpstr>Натуральные материалы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2014-03-24T09:03:54Z</dcterms:created>
  <dcterms:modified xsi:type="dcterms:W3CDTF">2014-03-31T17:47:10Z</dcterms:modified>
</cp:coreProperties>
</file>