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71" y="1196752"/>
            <a:ext cx="9144001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8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Націонал-комунізм</a:t>
            </a:r>
            <a:endParaRPr lang="ru-RU" sz="13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891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566" y="188640"/>
            <a:ext cx="878497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/>
              <a:t>Відомі</a:t>
            </a:r>
            <a:r>
              <a:rPr lang="ru-RU" sz="2000" dirty="0"/>
              <a:t> </a:t>
            </a:r>
            <a:r>
              <a:rPr lang="ru-RU" sz="2000" dirty="0" err="1"/>
              <a:t>українські</a:t>
            </a:r>
            <a:r>
              <a:rPr lang="ru-RU" sz="2000" dirty="0"/>
              <a:t> </a:t>
            </a:r>
            <a:r>
              <a:rPr lang="ru-RU" sz="2000" dirty="0" err="1" smtClean="0"/>
              <a:t>націонал-комуністи</a:t>
            </a:r>
            <a:endParaRPr lang="ru-RU" sz="2000" dirty="0"/>
          </a:p>
          <a:p>
            <a:pPr algn="ctr"/>
            <a:r>
              <a:rPr lang="ru-RU" sz="2000" dirty="0" smtClean="0"/>
              <a:t>До </a:t>
            </a:r>
            <a:r>
              <a:rPr lang="ru-RU" sz="2000" dirty="0"/>
              <a:t>числа </a:t>
            </a:r>
            <a:r>
              <a:rPr lang="ru-RU" sz="2000" dirty="0" err="1"/>
              <a:t>найбільш</a:t>
            </a:r>
            <a:r>
              <a:rPr lang="ru-RU" sz="2000" dirty="0"/>
              <a:t> </a:t>
            </a:r>
            <a:r>
              <a:rPr lang="ru-RU" sz="2000" dirty="0" err="1"/>
              <a:t>відомих</a:t>
            </a:r>
            <a:r>
              <a:rPr lang="ru-RU" sz="2000" dirty="0"/>
              <a:t> </a:t>
            </a:r>
            <a:r>
              <a:rPr lang="ru-RU" sz="2000" dirty="0" err="1"/>
              <a:t>українських</a:t>
            </a:r>
            <a:r>
              <a:rPr lang="ru-RU" sz="2000" dirty="0"/>
              <a:t> </a:t>
            </a:r>
            <a:r>
              <a:rPr lang="ru-RU" sz="2000" dirty="0" err="1"/>
              <a:t>націонал-комуністів</a:t>
            </a:r>
            <a:r>
              <a:rPr lang="ru-RU" sz="2000" dirty="0"/>
              <a:t>, належать Гринько </a:t>
            </a:r>
            <a:r>
              <a:rPr lang="ru-RU" sz="2000" dirty="0" err="1"/>
              <a:t>Григорій</a:t>
            </a:r>
            <a:r>
              <a:rPr lang="ru-RU" sz="2000" dirty="0"/>
              <a:t> Федорович, Полоз Михайло </a:t>
            </a:r>
            <a:r>
              <a:rPr lang="ru-RU" sz="2000" dirty="0" err="1"/>
              <a:t>Миколайович</a:t>
            </a:r>
            <a:r>
              <a:rPr lang="ru-RU" sz="2000" dirty="0"/>
              <a:t>, </a:t>
            </a:r>
            <a:r>
              <a:rPr lang="ru-RU" sz="2000" dirty="0" err="1"/>
              <a:t>Солодуб</a:t>
            </a:r>
            <a:r>
              <a:rPr lang="ru-RU" sz="2000" dirty="0"/>
              <a:t> Петро </a:t>
            </a:r>
            <a:r>
              <a:rPr lang="ru-RU" sz="2000" dirty="0" err="1"/>
              <a:t>Кирилович</a:t>
            </a:r>
            <a:r>
              <a:rPr lang="ru-RU" sz="2000" dirty="0"/>
              <a:t>, Винниченко </a:t>
            </a:r>
            <a:r>
              <a:rPr lang="ru-RU" sz="2000" dirty="0" err="1"/>
              <a:t>Володимир</a:t>
            </a:r>
            <a:r>
              <a:rPr lang="ru-RU" sz="2000" dirty="0"/>
              <a:t> </a:t>
            </a:r>
            <a:r>
              <a:rPr lang="ru-RU" sz="2000" dirty="0" err="1"/>
              <a:t>Кирилович</a:t>
            </a:r>
            <a:r>
              <a:rPr lang="ru-RU" sz="2000" dirty="0"/>
              <a:t>, </a:t>
            </a:r>
            <a:r>
              <a:rPr lang="ru-RU" sz="2000" dirty="0" err="1"/>
              <a:t>Микола</a:t>
            </a:r>
            <a:r>
              <a:rPr lang="ru-RU" sz="2000" dirty="0"/>
              <a:t> </a:t>
            </a:r>
            <a:r>
              <a:rPr lang="ru-RU" sz="2000" dirty="0" err="1"/>
              <a:t>Хвильовий</a:t>
            </a:r>
            <a:r>
              <a:rPr lang="ru-RU" sz="2000" dirty="0"/>
              <a:t>, </a:t>
            </a:r>
            <a:r>
              <a:rPr lang="ru-RU" sz="2000" dirty="0" err="1"/>
              <a:t>Шумський</a:t>
            </a:r>
            <a:r>
              <a:rPr lang="ru-RU" sz="2000" dirty="0"/>
              <a:t> </a:t>
            </a:r>
            <a:r>
              <a:rPr lang="ru-RU" sz="2000" dirty="0" err="1"/>
              <a:t>Олександр</a:t>
            </a:r>
            <a:r>
              <a:rPr lang="ru-RU" sz="2000" dirty="0"/>
              <a:t> Якович, Михайло </a:t>
            </a:r>
            <a:r>
              <a:rPr lang="ru-RU" sz="2000" dirty="0" err="1"/>
              <a:t>Волобуєв</a:t>
            </a:r>
            <a:r>
              <a:rPr lang="ru-RU" sz="2000" dirty="0"/>
              <a:t> і </a:t>
            </a:r>
            <a:r>
              <a:rPr lang="ru-RU" sz="2000" dirty="0" err="1"/>
              <a:t>Скрипник</a:t>
            </a:r>
            <a:r>
              <a:rPr lang="ru-RU" sz="2000" dirty="0"/>
              <a:t> </a:t>
            </a:r>
            <a:r>
              <a:rPr lang="ru-RU" sz="2000" dirty="0" err="1"/>
              <a:t>Микола</a:t>
            </a:r>
            <a:r>
              <a:rPr lang="ru-RU" sz="2000" dirty="0"/>
              <a:t> </a:t>
            </a:r>
            <a:r>
              <a:rPr lang="ru-RU" sz="2000" dirty="0" err="1"/>
              <a:t>Олексійович</a:t>
            </a:r>
            <a:r>
              <a:rPr lang="ru-RU" sz="2000" dirty="0"/>
              <a:t>, </a:t>
            </a:r>
            <a:r>
              <a:rPr lang="ru-RU" sz="2000" dirty="0" err="1"/>
              <a:t>Турянський</a:t>
            </a:r>
            <a:r>
              <a:rPr lang="ru-RU" sz="2000" dirty="0"/>
              <a:t> Роман </a:t>
            </a:r>
            <a:r>
              <a:rPr lang="ru-RU" sz="2000" dirty="0" err="1"/>
              <a:t>Володимирович</a:t>
            </a:r>
            <a:r>
              <a:rPr lang="ru-RU" sz="2000" dirty="0"/>
              <a:t>, </a:t>
            </a:r>
            <a:r>
              <a:rPr lang="ru-RU" sz="2000" dirty="0" err="1"/>
              <a:t>Яловий</a:t>
            </a:r>
            <a:r>
              <a:rPr lang="ru-RU" sz="2000" dirty="0"/>
              <a:t> Михайло </a:t>
            </a:r>
            <a:r>
              <a:rPr lang="ru-RU" sz="2000" dirty="0" err="1"/>
              <a:t>Омелянович</a:t>
            </a:r>
            <a:r>
              <a:rPr lang="ru-RU" sz="2000" dirty="0"/>
              <a:t>, Шахрай Василь </a:t>
            </a:r>
            <a:r>
              <a:rPr lang="ru-RU" sz="2000" dirty="0" err="1"/>
              <a:t>Матвійович</a:t>
            </a:r>
            <a:r>
              <a:rPr lang="ru-RU" sz="2000" dirty="0"/>
              <a:t>, Мазлах </a:t>
            </a:r>
            <a:r>
              <a:rPr lang="ru-RU" sz="2000" dirty="0" err="1"/>
              <a:t>Сергій</a:t>
            </a:r>
            <a:r>
              <a:rPr lang="ru-RU" sz="2000" dirty="0"/>
              <a:t>, </a:t>
            </a:r>
            <a:r>
              <a:rPr lang="ru-RU" sz="2000" dirty="0" err="1"/>
              <a:t>Лапчинський</a:t>
            </a:r>
            <a:r>
              <a:rPr lang="ru-RU" sz="2000" dirty="0"/>
              <a:t> </a:t>
            </a:r>
            <a:r>
              <a:rPr lang="ru-RU" sz="2000" dirty="0" err="1"/>
              <a:t>Юрій</a:t>
            </a:r>
            <a:r>
              <a:rPr lang="ru-RU" sz="2000" dirty="0"/>
              <a:t> Федорович.</a:t>
            </a:r>
          </a:p>
          <a:p>
            <a:pPr algn="ctr"/>
            <a:r>
              <a:rPr lang="ru-RU" sz="2000" dirty="0" err="1"/>
              <a:t>Відомо</a:t>
            </a:r>
            <a:r>
              <a:rPr lang="ru-RU" sz="2000" dirty="0"/>
              <a:t> </a:t>
            </a:r>
            <a:r>
              <a:rPr lang="ru-RU" sz="2000" dirty="0" err="1"/>
              <a:t>багато</a:t>
            </a:r>
            <a:r>
              <a:rPr lang="ru-RU" sz="2000" dirty="0"/>
              <a:t> </a:t>
            </a:r>
            <a:r>
              <a:rPr lang="ru-RU" sz="2000" dirty="0" err="1"/>
              <a:t>колишніх</a:t>
            </a:r>
            <a:r>
              <a:rPr lang="ru-RU" sz="2000" dirty="0"/>
              <a:t> </a:t>
            </a:r>
            <a:r>
              <a:rPr lang="ru-RU" sz="2000" dirty="0" err="1"/>
              <a:t>січових</a:t>
            </a:r>
            <a:r>
              <a:rPr lang="ru-RU" sz="2000" dirty="0"/>
              <a:t> </a:t>
            </a:r>
            <a:r>
              <a:rPr lang="ru-RU" sz="2000" dirty="0" err="1"/>
              <a:t>стрільців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стали </a:t>
            </a:r>
            <a:r>
              <a:rPr lang="ru-RU" sz="2000" dirty="0" err="1"/>
              <a:t>націонал-комуністами</a:t>
            </a:r>
            <a:r>
              <a:rPr lang="ru-RU" sz="2000" dirty="0"/>
              <a:t>, а </a:t>
            </a:r>
            <a:r>
              <a:rPr lang="ru-RU" sz="2000" dirty="0" err="1"/>
              <a:t>саме</a:t>
            </a:r>
            <a:r>
              <a:rPr lang="ru-RU" sz="2000" dirty="0"/>
              <a:t>: </a:t>
            </a:r>
            <a:r>
              <a:rPr lang="ru-RU" sz="2000" dirty="0" err="1"/>
              <a:t>Стронський</a:t>
            </a:r>
            <a:r>
              <a:rPr lang="ru-RU" sz="2000" dirty="0"/>
              <a:t> </a:t>
            </a:r>
            <a:r>
              <a:rPr lang="ru-RU" sz="2000" dirty="0" err="1"/>
              <a:t>Микола</a:t>
            </a:r>
            <a:r>
              <a:rPr lang="ru-RU" sz="2000" dirty="0"/>
              <a:t>, Баран Михайло Лукич, </a:t>
            </a:r>
            <a:r>
              <a:rPr lang="ru-RU" sz="2000" dirty="0" err="1"/>
              <a:t>Іваненко</a:t>
            </a:r>
            <a:r>
              <a:rPr lang="ru-RU" sz="2000" dirty="0"/>
              <a:t> </a:t>
            </a:r>
            <a:r>
              <a:rPr lang="ru-RU" sz="2000" dirty="0" err="1"/>
              <a:t>Григорій</a:t>
            </a:r>
            <a:r>
              <a:rPr lang="ru-RU" sz="2000" dirty="0"/>
              <a:t> </a:t>
            </a:r>
            <a:r>
              <a:rPr lang="ru-RU" sz="2000" dirty="0" err="1"/>
              <a:t>Васильович</a:t>
            </a:r>
            <a:r>
              <a:rPr lang="ru-RU" sz="2000" dirty="0"/>
              <a:t>, </a:t>
            </a:r>
            <a:r>
              <a:rPr lang="ru-RU" sz="2000" dirty="0" err="1"/>
              <a:t>Дідушок</a:t>
            </a:r>
            <a:r>
              <a:rPr lang="ru-RU" sz="2000" dirty="0"/>
              <a:t> Василь Федорович, Мирослав </a:t>
            </a:r>
            <a:r>
              <a:rPr lang="ru-RU" sz="2000" dirty="0" err="1"/>
              <a:t>Ірчан</a:t>
            </a:r>
            <a:r>
              <a:rPr lang="ru-RU" sz="2000" dirty="0"/>
              <a:t>,</a:t>
            </a:r>
          </a:p>
          <a:p>
            <a:pPr algn="ctr"/>
            <a:r>
              <a:rPr lang="ru-RU" sz="2000" dirty="0"/>
              <a:t>У </a:t>
            </a:r>
            <a:r>
              <a:rPr lang="ru-RU" sz="2000" dirty="0" err="1"/>
              <a:t>повоєнні</a:t>
            </a:r>
            <a:r>
              <a:rPr lang="ru-RU" sz="2000" dirty="0"/>
              <a:t> роки </a:t>
            </a:r>
            <a:r>
              <a:rPr lang="ru-RU" sz="2000" dirty="0" err="1"/>
              <a:t>ідеї</a:t>
            </a:r>
            <a:r>
              <a:rPr lang="ru-RU" sz="2000" dirty="0"/>
              <a:t> </a:t>
            </a:r>
            <a:r>
              <a:rPr lang="ru-RU" sz="2000" dirty="0" err="1"/>
              <a:t>українського</a:t>
            </a:r>
            <a:r>
              <a:rPr lang="ru-RU" sz="2000" dirty="0"/>
              <a:t> </a:t>
            </a:r>
            <a:r>
              <a:rPr lang="ru-RU" sz="2000" dirty="0" err="1"/>
              <a:t>націонал-комунізму</a:t>
            </a:r>
            <a:r>
              <a:rPr lang="ru-RU" sz="2000" dirty="0"/>
              <a:t> </a:t>
            </a:r>
            <a:r>
              <a:rPr lang="ru-RU" sz="2000" dirty="0" err="1"/>
              <a:t>тією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іншою</a:t>
            </a:r>
            <a:r>
              <a:rPr lang="ru-RU" sz="2000" dirty="0"/>
              <a:t> </a:t>
            </a:r>
            <a:r>
              <a:rPr lang="ru-RU" sz="2000" dirty="0" err="1"/>
              <a:t>мірою</a:t>
            </a:r>
            <a:r>
              <a:rPr lang="ru-RU" sz="2000" dirty="0"/>
              <a:t> </a:t>
            </a:r>
            <a:r>
              <a:rPr lang="ru-RU" sz="2000" dirty="0" err="1"/>
              <a:t>відроджувалися</a:t>
            </a:r>
            <a:r>
              <a:rPr lang="ru-RU" sz="2000" dirty="0"/>
              <a:t>. </a:t>
            </a:r>
            <a:r>
              <a:rPr lang="ru-RU" sz="2000" dirty="0" err="1"/>
              <a:t>Зокрема</a:t>
            </a:r>
            <a:r>
              <a:rPr lang="ru-RU" sz="2000" dirty="0"/>
              <a:t>, вони </a:t>
            </a:r>
            <a:r>
              <a:rPr lang="ru-RU" sz="2000" dirty="0" err="1"/>
              <a:t>проявилися</a:t>
            </a:r>
            <a:r>
              <a:rPr lang="ru-RU" sz="2000" dirty="0"/>
              <a:t> в </a:t>
            </a:r>
            <a:r>
              <a:rPr lang="ru-RU" sz="2000" dirty="0" err="1"/>
              <a:t>діяльності</a:t>
            </a:r>
            <a:r>
              <a:rPr lang="ru-RU" sz="2000" dirty="0"/>
              <a:t> </a:t>
            </a:r>
            <a:r>
              <a:rPr lang="ru-RU" sz="2000" dirty="0" err="1"/>
              <a:t>української</a:t>
            </a:r>
            <a:r>
              <a:rPr lang="ru-RU" sz="2000" dirty="0"/>
              <a:t> </a:t>
            </a:r>
            <a:r>
              <a:rPr lang="ru-RU" sz="2000" dirty="0" err="1"/>
              <a:t>радянофільської</a:t>
            </a:r>
            <a:r>
              <a:rPr lang="ru-RU" sz="2000" dirty="0"/>
              <a:t> </a:t>
            </a:r>
            <a:r>
              <a:rPr lang="ru-RU" sz="2000" dirty="0" err="1"/>
              <a:t>інтелігенції</a:t>
            </a:r>
            <a:r>
              <a:rPr lang="ru-RU" sz="2000" dirty="0"/>
              <a:t> (</a:t>
            </a:r>
            <a:r>
              <a:rPr lang="ru-RU" sz="2000" dirty="0" err="1"/>
              <a:t>І.Дзюба</a:t>
            </a:r>
            <a:r>
              <a:rPr lang="ru-RU" sz="2000" dirty="0"/>
              <a:t> і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праця</a:t>
            </a:r>
            <a:r>
              <a:rPr lang="ru-RU" sz="2000" dirty="0"/>
              <a:t> «</a:t>
            </a:r>
            <a:r>
              <a:rPr lang="ru-RU" sz="2000" dirty="0" err="1"/>
              <a:t>Інтернаціоналізм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русифікація</a:t>
            </a:r>
            <a:r>
              <a:rPr lang="ru-RU" sz="2000" dirty="0"/>
              <a:t>?»). До </a:t>
            </a:r>
            <a:r>
              <a:rPr lang="ru-RU" sz="2000" dirty="0" err="1"/>
              <a:t>націонал-комуністів</a:t>
            </a:r>
            <a:r>
              <a:rPr lang="ru-RU" sz="2000" dirty="0"/>
              <a:t> </a:t>
            </a:r>
            <a:r>
              <a:rPr lang="ru-RU" sz="2000" dirty="0" err="1"/>
              <a:t>частина</a:t>
            </a:r>
            <a:r>
              <a:rPr lang="ru-RU" sz="2000" dirty="0"/>
              <a:t> </a:t>
            </a:r>
            <a:r>
              <a:rPr lang="ru-RU" sz="2000" dirty="0" err="1"/>
              <a:t>дослідників</a:t>
            </a:r>
            <a:r>
              <a:rPr lang="ru-RU" sz="2000" dirty="0"/>
              <a:t> </a:t>
            </a:r>
            <a:r>
              <a:rPr lang="ru-RU" sz="2000" dirty="0" err="1"/>
              <a:t>зараховує</a:t>
            </a:r>
            <a:r>
              <a:rPr lang="ru-RU" sz="2000" dirty="0"/>
              <a:t> суверен-</a:t>
            </a:r>
            <a:r>
              <a:rPr lang="ru-RU" sz="2000" dirty="0" err="1"/>
              <a:t>комуністів</a:t>
            </a:r>
            <a:r>
              <a:rPr lang="ru-RU" sz="2000" dirty="0"/>
              <a:t> 2-ї пол. 1980-х — </a:t>
            </a:r>
            <a:r>
              <a:rPr lang="ru-RU" sz="2000" dirty="0" err="1"/>
              <a:t>поч</a:t>
            </a:r>
            <a:r>
              <a:rPr lang="ru-RU" sz="2000" dirty="0"/>
              <a:t>. 1990-х </a:t>
            </a:r>
            <a:r>
              <a:rPr lang="ru-RU" sz="2000" dirty="0" err="1"/>
              <a:t>рр</a:t>
            </a:r>
            <a:r>
              <a:rPr lang="ru-RU" sz="2000" dirty="0"/>
              <a:t>. на </a:t>
            </a:r>
            <a:r>
              <a:rPr lang="ru-RU" sz="2000" dirty="0" err="1"/>
              <a:t>чолі</a:t>
            </a:r>
            <a:r>
              <a:rPr lang="ru-RU" sz="2000" dirty="0"/>
              <a:t> з </a:t>
            </a:r>
            <a:r>
              <a:rPr lang="ru-RU" sz="2000" dirty="0" err="1"/>
              <a:t>Л.Кравчуком</a:t>
            </a:r>
            <a:r>
              <a:rPr lang="ru-RU" sz="2000" dirty="0"/>
              <a:t>.</a:t>
            </a:r>
          </a:p>
          <a:p>
            <a:pPr algn="ctr"/>
            <a:r>
              <a:rPr lang="ru-RU" sz="2000" dirty="0"/>
              <a:t>До </a:t>
            </a:r>
            <a:r>
              <a:rPr lang="ru-RU" sz="2000" dirty="0" err="1"/>
              <a:t>сучасних</a:t>
            </a:r>
            <a:r>
              <a:rPr lang="ru-RU" sz="2000" dirty="0"/>
              <a:t> </a:t>
            </a:r>
            <a:r>
              <a:rPr lang="ru-RU" sz="2000" dirty="0" err="1"/>
              <a:t>послідовників</a:t>
            </a:r>
            <a:r>
              <a:rPr lang="ru-RU" sz="2000" dirty="0"/>
              <a:t> </a:t>
            </a:r>
            <a:r>
              <a:rPr lang="ru-RU" sz="2000" dirty="0" err="1"/>
              <a:t>українського</a:t>
            </a:r>
            <a:r>
              <a:rPr lang="ru-RU" sz="2000" dirty="0"/>
              <a:t> </a:t>
            </a:r>
            <a:r>
              <a:rPr lang="ru-RU" sz="2000" dirty="0" err="1"/>
              <a:t>націонал-комунізму</a:t>
            </a:r>
            <a:r>
              <a:rPr lang="ru-RU" sz="2000" dirty="0"/>
              <a:t> </a:t>
            </a:r>
            <a:r>
              <a:rPr lang="ru-RU" sz="2000" dirty="0" err="1"/>
              <a:t>належить</a:t>
            </a:r>
            <a:r>
              <a:rPr lang="ru-RU" sz="2000" dirty="0"/>
              <a:t> </a:t>
            </a:r>
            <a:r>
              <a:rPr lang="ru-RU" sz="2000" dirty="0" err="1"/>
              <a:t>організація</a:t>
            </a:r>
            <a:r>
              <a:rPr lang="ru-RU" sz="2000" dirty="0"/>
              <a:t> </a:t>
            </a:r>
            <a:r>
              <a:rPr lang="ru-RU" sz="2000" dirty="0" err="1"/>
              <a:t>Націонал-Комуністичний</a:t>
            </a:r>
            <a:r>
              <a:rPr lang="ru-RU" sz="2000" dirty="0"/>
              <a:t> Фронт, яка заснована в </a:t>
            </a:r>
            <a:r>
              <a:rPr lang="ru-RU" sz="2000" dirty="0" err="1"/>
              <a:t>місті</a:t>
            </a:r>
            <a:r>
              <a:rPr lang="ru-RU" sz="2000" dirty="0"/>
              <a:t> </a:t>
            </a:r>
            <a:r>
              <a:rPr lang="ru-RU" sz="2000" dirty="0" err="1" smtClean="0"/>
              <a:t>Артемівську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120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7574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22403" y="243512"/>
            <a:ext cx="691276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Націонал-комунізм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національно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орієнтований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напрям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комуністичному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русі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виник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1917—20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частини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бездержавних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народів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колишньої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Російської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імперії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прибічники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вважали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створення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комуністичної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економіки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приведе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знищення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як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соціального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так і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національного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гноблення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Водночас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вони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вважали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комунізм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потрібно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уніфікувати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російським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зразком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пристосовувати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специфічних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національних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умов.</a:t>
            </a:r>
          </a:p>
          <a:p>
            <a:pPr algn="ctr"/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сучасному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вигляді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націонал-комунізм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означає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ідеологію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спрямовану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збільшення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моці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й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впливу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країни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народу методом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побудови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соціалізму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й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далі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комунізму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націонал-комуністи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вважають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ідеальною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економіко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соціальною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політикою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627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1571" y="221819"/>
            <a:ext cx="8769455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/>
              <a:t>Комуністичний</a:t>
            </a:r>
            <a:r>
              <a:rPr lang="ru-RU" dirty="0"/>
              <a:t> </a:t>
            </a:r>
            <a:r>
              <a:rPr lang="ru-RU" dirty="0" err="1"/>
              <a:t>маніфест</a:t>
            </a:r>
            <a:r>
              <a:rPr lang="ru-RU" dirty="0"/>
              <a:t> (1848</a:t>
            </a:r>
            <a:r>
              <a:rPr lang="ru-RU" dirty="0" smtClean="0"/>
              <a:t>)</a:t>
            </a:r>
            <a:endParaRPr lang="ru-RU" dirty="0"/>
          </a:p>
          <a:p>
            <a:pPr algn="ctr"/>
            <a:r>
              <a:rPr lang="ru-RU" dirty="0" err="1"/>
              <a:t>Протягом</a:t>
            </a:r>
            <a:r>
              <a:rPr lang="ru-RU" dirty="0"/>
              <a:t> 1840-их слово «</a:t>
            </a:r>
            <a:r>
              <a:rPr lang="ru-RU" dirty="0" err="1"/>
              <a:t>комуніст</a:t>
            </a:r>
            <a:r>
              <a:rPr lang="ru-RU" dirty="0"/>
              <a:t>» </a:t>
            </a:r>
            <a:r>
              <a:rPr lang="ru-RU" dirty="0" err="1"/>
              <a:t>ввійшло</a:t>
            </a:r>
            <a:r>
              <a:rPr lang="ru-RU" dirty="0"/>
              <a:t> у </a:t>
            </a:r>
            <a:r>
              <a:rPr lang="ru-RU" dirty="0" err="1"/>
              <a:t>загальний</a:t>
            </a:r>
            <a:r>
              <a:rPr lang="ru-RU" dirty="0"/>
              <a:t> </a:t>
            </a:r>
            <a:r>
              <a:rPr lang="ru-RU" dirty="0" err="1"/>
              <a:t>вжиток</a:t>
            </a:r>
            <a:r>
              <a:rPr lang="ru-RU" dirty="0"/>
              <a:t> для </a:t>
            </a:r>
            <a:r>
              <a:rPr lang="ru-RU" dirty="0" err="1"/>
              <a:t>позначення</a:t>
            </a:r>
            <a:r>
              <a:rPr lang="ru-RU" dirty="0"/>
              <a:t> тих,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прихильний</a:t>
            </a:r>
            <a:r>
              <a:rPr lang="ru-RU" dirty="0"/>
              <a:t> до </a:t>
            </a:r>
            <a:r>
              <a:rPr lang="ru-RU" dirty="0" err="1"/>
              <a:t>лівого</a:t>
            </a:r>
            <a:r>
              <a:rPr lang="ru-RU" dirty="0"/>
              <a:t> </a:t>
            </a:r>
            <a:r>
              <a:rPr lang="ru-RU" dirty="0" err="1"/>
              <a:t>крила</a:t>
            </a:r>
            <a:r>
              <a:rPr lang="ru-RU" dirty="0"/>
              <a:t> </a:t>
            </a:r>
            <a:r>
              <a:rPr lang="ru-RU" dirty="0" err="1"/>
              <a:t>Якобінського</a:t>
            </a:r>
            <a:r>
              <a:rPr lang="ru-RU" dirty="0"/>
              <a:t> клубу </a:t>
            </a:r>
            <a:r>
              <a:rPr lang="ru-RU" dirty="0" err="1"/>
              <a:t>Французької</a:t>
            </a:r>
            <a:r>
              <a:rPr lang="ru-RU" dirty="0"/>
              <a:t> </a:t>
            </a:r>
            <a:r>
              <a:rPr lang="ru-RU" dirty="0" err="1"/>
              <a:t>революції</a:t>
            </a:r>
            <a:r>
              <a:rPr lang="ru-RU" dirty="0"/>
              <a:t> як </a:t>
            </a:r>
            <a:r>
              <a:rPr lang="ru-RU" dirty="0" err="1"/>
              <a:t>ідеологічних</a:t>
            </a:r>
            <a:r>
              <a:rPr lang="ru-RU" dirty="0"/>
              <a:t> </a:t>
            </a:r>
            <a:r>
              <a:rPr lang="ru-RU" dirty="0" err="1" smtClean="0"/>
              <a:t>попередників.У</a:t>
            </a:r>
            <a:r>
              <a:rPr lang="ru-RU" dirty="0" smtClean="0"/>
              <a:t> </a:t>
            </a:r>
            <a:r>
              <a:rPr lang="ru-RU" dirty="0"/>
              <a:t>1847 </a:t>
            </a:r>
            <a:r>
              <a:rPr lang="ru-RU" dirty="0" err="1"/>
              <a:t>році</a:t>
            </a:r>
            <a:r>
              <a:rPr lang="ru-RU" dirty="0"/>
              <a:t> у </a:t>
            </a:r>
            <a:r>
              <a:rPr lang="ru-RU" dirty="0" err="1"/>
              <a:t>Лондоні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заснована </a:t>
            </a:r>
            <a:r>
              <a:rPr lang="ru-RU" dirty="0" err="1"/>
              <a:t>Комуністична</a:t>
            </a:r>
            <a:r>
              <a:rPr lang="ru-RU" dirty="0"/>
              <a:t> </a:t>
            </a:r>
            <a:r>
              <a:rPr lang="ru-RU" dirty="0" err="1"/>
              <a:t>ліга</a:t>
            </a:r>
            <a:r>
              <a:rPr lang="ru-RU" dirty="0"/>
              <a:t>. </a:t>
            </a:r>
            <a:r>
              <a:rPr lang="ru-RU" dirty="0" err="1"/>
              <a:t>Ліга</a:t>
            </a:r>
            <a:r>
              <a:rPr lang="ru-RU" dirty="0"/>
              <a:t> попросила Карла Маркса та </a:t>
            </a:r>
            <a:r>
              <a:rPr lang="ru-RU" dirty="0" err="1"/>
              <a:t>Фрідріха</a:t>
            </a:r>
            <a:r>
              <a:rPr lang="ru-RU" dirty="0"/>
              <a:t> </a:t>
            </a:r>
            <a:r>
              <a:rPr lang="ru-RU" dirty="0" err="1"/>
              <a:t>Енгельса</a:t>
            </a:r>
            <a:r>
              <a:rPr lang="ru-RU" dirty="0"/>
              <a:t> </a:t>
            </a:r>
            <a:r>
              <a:rPr lang="ru-RU" dirty="0" err="1"/>
              <a:t>розробити</a:t>
            </a:r>
            <a:r>
              <a:rPr lang="ru-RU" dirty="0"/>
              <a:t> </a:t>
            </a:r>
            <a:r>
              <a:rPr lang="ru-RU" dirty="0" err="1"/>
              <a:t>Комуністичний</a:t>
            </a:r>
            <a:r>
              <a:rPr lang="ru-RU" dirty="0"/>
              <a:t> </a:t>
            </a:r>
            <a:r>
              <a:rPr lang="ru-RU" dirty="0" err="1"/>
              <a:t>маніфест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затверджений</a:t>
            </a:r>
            <a:r>
              <a:rPr lang="ru-RU" dirty="0"/>
              <a:t> </a:t>
            </a:r>
            <a:r>
              <a:rPr lang="ru-RU" dirty="0" err="1"/>
              <a:t>лігою</a:t>
            </a:r>
            <a:r>
              <a:rPr lang="ru-RU" dirty="0"/>
              <a:t> та </a:t>
            </a:r>
            <a:r>
              <a:rPr lang="ru-RU" dirty="0" err="1"/>
              <a:t>опублікований</a:t>
            </a:r>
            <a:r>
              <a:rPr lang="ru-RU" dirty="0"/>
              <a:t> у 1848. «</a:t>
            </a:r>
            <a:r>
              <a:rPr lang="ru-RU" dirty="0" err="1"/>
              <a:t>Комуністичний</a:t>
            </a:r>
            <a:r>
              <a:rPr lang="ru-RU" dirty="0"/>
              <a:t> </a:t>
            </a:r>
            <a:r>
              <a:rPr lang="ru-RU" dirty="0" err="1"/>
              <a:t>маніфест</a:t>
            </a:r>
            <a:r>
              <a:rPr lang="ru-RU" dirty="0"/>
              <a:t>» включав </a:t>
            </a:r>
            <a:r>
              <a:rPr lang="ru-RU" dirty="0" err="1"/>
              <a:t>цілий</a:t>
            </a:r>
            <a:r>
              <a:rPr lang="ru-RU" dirty="0"/>
              <a:t> ряд </a:t>
            </a:r>
            <a:r>
              <a:rPr lang="ru-RU" dirty="0" err="1"/>
              <a:t>поглядів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 </a:t>
            </a:r>
            <a:r>
              <a:rPr lang="ru-RU" dirty="0" err="1"/>
              <a:t>нації</a:t>
            </a:r>
            <a:r>
              <a:rPr lang="ru-RU" dirty="0"/>
              <a:t> у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маніфесту</a:t>
            </a:r>
            <a:r>
              <a:rPr lang="ru-RU" dirty="0"/>
              <a:t>. Преамбула </a:t>
            </a:r>
            <a:r>
              <a:rPr lang="ru-RU" dirty="0" err="1"/>
              <a:t>зазначає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Маніфест</a:t>
            </a:r>
            <a:r>
              <a:rPr lang="ru-RU" dirty="0"/>
              <a:t> постав у </a:t>
            </a:r>
            <a:r>
              <a:rPr lang="ru-RU" dirty="0" err="1"/>
              <a:t>Лондоні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Європейців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націй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(</a:t>
            </a:r>
            <a:r>
              <a:rPr lang="ru-RU" dirty="0" err="1"/>
              <a:t>нації</a:t>
            </a:r>
            <a:r>
              <a:rPr lang="ru-RU" dirty="0"/>
              <a:t>) </a:t>
            </a:r>
            <a:r>
              <a:rPr lang="ru-RU" dirty="0" err="1"/>
              <a:t>йдуть</a:t>
            </a:r>
            <a:r>
              <a:rPr lang="ru-RU" dirty="0"/>
              <a:t> разом,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опублікувати</a:t>
            </a:r>
            <a:r>
              <a:rPr lang="ru-RU" dirty="0"/>
              <a:t>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спільні</a:t>
            </a:r>
            <a:r>
              <a:rPr lang="ru-RU" dirty="0"/>
              <a:t> погляди, </a:t>
            </a:r>
            <a:r>
              <a:rPr lang="ru-RU" dirty="0" err="1"/>
              <a:t>цілі</a:t>
            </a:r>
            <a:r>
              <a:rPr lang="ru-RU" dirty="0"/>
              <a:t> і </a:t>
            </a:r>
            <a:r>
              <a:rPr lang="ru-RU" dirty="0" err="1"/>
              <a:t>тенденції</a:t>
            </a:r>
            <a:r>
              <a:rPr lang="ru-RU" dirty="0" smtClean="0"/>
              <a:t>. </a:t>
            </a:r>
            <a:r>
              <a:rPr lang="ru-RU" dirty="0" err="1"/>
              <a:t>Потім</a:t>
            </a:r>
            <a:r>
              <a:rPr lang="ru-RU" dirty="0"/>
              <a:t> перший </a:t>
            </a:r>
            <a:r>
              <a:rPr lang="ru-RU" dirty="0" err="1"/>
              <a:t>розділ</a:t>
            </a:r>
            <a:r>
              <a:rPr lang="ru-RU" dirty="0"/>
              <a:t> </a:t>
            </a:r>
            <a:r>
              <a:rPr lang="ru-RU" dirty="0" err="1"/>
              <a:t>обговорює</a:t>
            </a:r>
            <a:r>
              <a:rPr lang="ru-RU" dirty="0"/>
              <a:t> те як </a:t>
            </a:r>
            <a:r>
              <a:rPr lang="ru-RU" dirty="0" err="1"/>
              <a:t>підйом</a:t>
            </a:r>
            <a:r>
              <a:rPr lang="ru-RU" dirty="0"/>
              <a:t> </a:t>
            </a:r>
            <a:r>
              <a:rPr lang="ru-RU" dirty="0" err="1"/>
              <a:t>буржуазії</a:t>
            </a:r>
            <a:r>
              <a:rPr lang="ru-RU" dirty="0"/>
              <a:t> привело до </a:t>
            </a:r>
            <a:r>
              <a:rPr lang="ru-RU" dirty="0" err="1"/>
              <a:t>глобалізації</a:t>
            </a:r>
            <a:r>
              <a:rPr lang="ru-RU" dirty="0"/>
              <a:t> </a:t>
            </a:r>
            <a:r>
              <a:rPr lang="ru-RU" dirty="0" err="1"/>
              <a:t>постанню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 smtClean="0"/>
              <a:t>: </a:t>
            </a:r>
          </a:p>
          <a:p>
            <a:pPr algn="ctr"/>
            <a:r>
              <a:rPr lang="ru-RU" dirty="0" smtClean="0"/>
              <a:t>«</a:t>
            </a:r>
            <a:r>
              <a:rPr lang="ru-RU" dirty="0" err="1"/>
              <a:t>Замість</a:t>
            </a:r>
            <a:r>
              <a:rPr lang="ru-RU" dirty="0"/>
              <a:t> </a:t>
            </a:r>
            <a:r>
              <a:rPr lang="ru-RU" dirty="0" err="1"/>
              <a:t>старих</a:t>
            </a:r>
            <a:r>
              <a:rPr lang="ru-RU" dirty="0"/>
              <a:t> потреб, </a:t>
            </a:r>
            <a:r>
              <a:rPr lang="ru-RU" dirty="0" err="1"/>
              <a:t>задоволюваних</a:t>
            </a:r>
            <a:r>
              <a:rPr lang="ru-RU" dirty="0"/>
              <a:t> </a:t>
            </a:r>
            <a:r>
              <a:rPr lang="ru-RU" dirty="0" err="1"/>
              <a:t>виробництвом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ми </a:t>
            </a:r>
            <a:r>
              <a:rPr lang="ru-RU" dirty="0" err="1"/>
              <a:t>знаходимо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потреби,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вимагають</a:t>
            </a:r>
            <a:r>
              <a:rPr lang="ru-RU" dirty="0"/>
              <a:t> для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задоволення</a:t>
            </a:r>
            <a:r>
              <a:rPr lang="ru-RU" dirty="0"/>
              <a:t> </a:t>
            </a:r>
            <a:r>
              <a:rPr lang="ru-RU" dirty="0" err="1"/>
              <a:t>продукцію</a:t>
            </a:r>
            <a:r>
              <a:rPr lang="ru-RU" dirty="0"/>
              <a:t> </a:t>
            </a:r>
            <a:r>
              <a:rPr lang="ru-RU" dirty="0" err="1"/>
              <a:t>віддлених</a:t>
            </a:r>
            <a:r>
              <a:rPr lang="ru-RU" dirty="0"/>
              <a:t> земель та </a:t>
            </a:r>
            <a:r>
              <a:rPr lang="ru-RU" dirty="0" err="1"/>
              <a:t>країн</a:t>
            </a:r>
            <a:r>
              <a:rPr lang="ru-RU" dirty="0"/>
              <a:t>. </a:t>
            </a:r>
            <a:r>
              <a:rPr lang="ru-RU" dirty="0" err="1"/>
              <a:t>Замість</a:t>
            </a:r>
            <a:r>
              <a:rPr lang="ru-RU" dirty="0"/>
              <a:t> старого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обособлення</a:t>
            </a:r>
            <a:r>
              <a:rPr lang="ru-RU" dirty="0"/>
              <a:t> та </a:t>
            </a:r>
            <a:r>
              <a:rPr lang="ru-RU" dirty="0" err="1"/>
              <a:t>самодостатності</a:t>
            </a:r>
            <a:r>
              <a:rPr lang="ru-RU" dirty="0"/>
              <a:t> ми </a:t>
            </a:r>
            <a:r>
              <a:rPr lang="ru-RU" dirty="0" err="1"/>
              <a:t>маємо</a:t>
            </a:r>
            <a:r>
              <a:rPr lang="ru-RU" dirty="0"/>
              <a:t> </a:t>
            </a:r>
            <a:r>
              <a:rPr lang="ru-RU" dirty="0" err="1"/>
              <a:t>контакти</a:t>
            </a:r>
            <a:r>
              <a:rPr lang="ru-RU" dirty="0"/>
              <a:t> у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напрямках</a:t>
            </a:r>
            <a:r>
              <a:rPr lang="ru-RU" dirty="0"/>
              <a:t>, </a:t>
            </a:r>
            <a:r>
              <a:rPr lang="ru-RU" dirty="0" err="1"/>
              <a:t>всесвітню</a:t>
            </a:r>
            <a:r>
              <a:rPr lang="ru-RU" dirty="0"/>
              <a:t> </a:t>
            </a:r>
            <a:r>
              <a:rPr lang="ru-RU" dirty="0" err="1"/>
              <a:t>взаємозалежність</a:t>
            </a:r>
            <a:r>
              <a:rPr lang="ru-RU" dirty="0"/>
              <a:t> </a:t>
            </a:r>
            <a:r>
              <a:rPr lang="ru-RU" dirty="0" err="1"/>
              <a:t>націй</a:t>
            </a:r>
            <a:r>
              <a:rPr lang="ru-RU" dirty="0" smtClean="0"/>
              <a:t>.» </a:t>
            </a:r>
          </a:p>
          <a:p>
            <a:pPr algn="ctr"/>
            <a:r>
              <a:rPr lang="ru-RU" dirty="0" smtClean="0"/>
              <a:t>«</a:t>
            </a:r>
            <a:r>
              <a:rPr lang="ru-RU" dirty="0"/>
              <a:t>Так як </a:t>
            </a:r>
            <a:r>
              <a:rPr lang="ru-RU" dirty="0" err="1"/>
              <a:t>встановилася</a:t>
            </a:r>
            <a:r>
              <a:rPr lang="ru-RU" dirty="0"/>
              <a:t> </a:t>
            </a:r>
            <a:r>
              <a:rPr lang="ru-RU" dirty="0" err="1"/>
              <a:t>залежність</a:t>
            </a:r>
            <a:r>
              <a:rPr lang="ru-RU" dirty="0"/>
              <a:t> села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, так само </a:t>
            </a:r>
            <a:r>
              <a:rPr lang="ru-RU" dirty="0" err="1"/>
              <a:t>встановилася</a:t>
            </a:r>
            <a:r>
              <a:rPr lang="ru-RU" dirty="0"/>
              <a:t>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варварськиих</a:t>
            </a:r>
            <a:r>
              <a:rPr lang="ru-RU" dirty="0"/>
              <a:t> та </a:t>
            </a:r>
            <a:r>
              <a:rPr lang="ru-RU" dirty="0" err="1"/>
              <a:t>напів-варварських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цивілізованих</a:t>
            </a:r>
            <a:r>
              <a:rPr lang="ru-RU" dirty="0"/>
              <a:t>, </a:t>
            </a:r>
            <a:r>
              <a:rPr lang="ru-RU" dirty="0" err="1"/>
              <a:t>селянських</a:t>
            </a:r>
            <a:r>
              <a:rPr lang="ru-RU" dirty="0"/>
              <a:t> </a:t>
            </a:r>
            <a:r>
              <a:rPr lang="ru-RU" dirty="0" err="1"/>
              <a:t>націй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буржуазних</a:t>
            </a:r>
            <a:r>
              <a:rPr lang="ru-RU" dirty="0"/>
              <a:t> </a:t>
            </a:r>
            <a:r>
              <a:rPr lang="ru-RU" dirty="0" err="1"/>
              <a:t>націй</a:t>
            </a:r>
            <a:r>
              <a:rPr lang="ru-RU" dirty="0"/>
              <a:t>, сходу </a:t>
            </a:r>
            <a:r>
              <a:rPr lang="ru-RU" dirty="0" err="1"/>
              <a:t>від</a:t>
            </a:r>
            <a:r>
              <a:rPr lang="ru-RU" dirty="0"/>
              <a:t> заходу…. </a:t>
            </a:r>
            <a:r>
              <a:rPr lang="ru-RU" dirty="0" err="1"/>
              <a:t>Хоча</a:t>
            </a:r>
            <a:r>
              <a:rPr lang="ru-RU" dirty="0"/>
              <a:t> і не по </a:t>
            </a:r>
            <a:r>
              <a:rPr lang="ru-RU" dirty="0" err="1"/>
              <a:t>суті</a:t>
            </a:r>
            <a:r>
              <a:rPr lang="ru-RU" dirty="0"/>
              <a:t>, а </a:t>
            </a:r>
            <a:r>
              <a:rPr lang="ru-RU" dirty="0" err="1"/>
              <a:t>поки</a:t>
            </a:r>
            <a:r>
              <a:rPr lang="ru-RU" dirty="0"/>
              <a:t> по </a:t>
            </a:r>
            <a:r>
              <a:rPr lang="ru-RU" dirty="0" err="1"/>
              <a:t>формі</a:t>
            </a:r>
            <a:r>
              <a:rPr lang="ru-RU" dirty="0"/>
              <a:t>, </a:t>
            </a:r>
            <a:r>
              <a:rPr lang="ru-RU" dirty="0" err="1"/>
              <a:t>боротьба</a:t>
            </a:r>
            <a:r>
              <a:rPr lang="ru-RU" dirty="0"/>
              <a:t> </a:t>
            </a:r>
            <a:r>
              <a:rPr lang="ru-RU" dirty="0" err="1"/>
              <a:t>пролетаріату</a:t>
            </a:r>
            <a:r>
              <a:rPr lang="ru-RU" dirty="0"/>
              <a:t> з </a:t>
            </a:r>
            <a:r>
              <a:rPr lang="ru-RU" dirty="0" err="1"/>
              <a:t>буржуазією</a:t>
            </a:r>
            <a:r>
              <a:rPr lang="ru-RU" dirty="0"/>
              <a:t> є в першу </a:t>
            </a:r>
            <a:r>
              <a:rPr lang="ru-RU" dirty="0" err="1"/>
              <a:t>чергу</a:t>
            </a:r>
            <a:r>
              <a:rPr lang="ru-RU" dirty="0"/>
              <a:t> </a:t>
            </a:r>
            <a:r>
              <a:rPr lang="ru-RU" dirty="0" err="1"/>
              <a:t>національною</a:t>
            </a:r>
            <a:r>
              <a:rPr lang="ru-RU" dirty="0"/>
              <a:t> </a:t>
            </a:r>
            <a:r>
              <a:rPr lang="ru-RU" dirty="0" err="1"/>
              <a:t>боротьбою</a:t>
            </a:r>
            <a:r>
              <a:rPr lang="ru-RU" dirty="0"/>
              <a:t>. </a:t>
            </a:r>
            <a:r>
              <a:rPr lang="ru-RU" dirty="0" err="1"/>
              <a:t>Пролетаріат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повинен, </a:t>
            </a:r>
            <a:r>
              <a:rPr lang="ru-RU" dirty="0" err="1"/>
              <a:t>звичайно</a:t>
            </a:r>
            <a:r>
              <a:rPr lang="ru-RU" dirty="0"/>
              <a:t>, в першу </a:t>
            </a:r>
            <a:r>
              <a:rPr lang="ru-RU" dirty="0" err="1"/>
              <a:t>чергу</a:t>
            </a:r>
            <a:r>
              <a:rPr lang="ru-RU" dirty="0"/>
              <a:t> </a:t>
            </a:r>
            <a:r>
              <a:rPr lang="ru-RU" dirty="0" err="1"/>
              <a:t>поладнати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з </a:t>
            </a:r>
            <a:r>
              <a:rPr lang="ru-RU" dirty="0" err="1"/>
              <a:t>власною</a:t>
            </a:r>
            <a:r>
              <a:rPr lang="ru-RU" dirty="0"/>
              <a:t> </a:t>
            </a:r>
            <a:r>
              <a:rPr lang="ru-RU" dirty="0" err="1"/>
              <a:t>буржуазією</a:t>
            </a:r>
            <a:r>
              <a:rPr lang="ru-RU" dirty="0" smtClean="0"/>
              <a:t>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226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76672"/>
            <a:ext cx="806489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Максим </a:t>
            </a:r>
            <a:r>
              <a:rPr lang="ru-RU" sz="2000" dirty="0" err="1"/>
              <a:t>Родінсон</a:t>
            </a:r>
            <a:r>
              <a:rPr lang="ru-RU" sz="2000" dirty="0"/>
              <a:t> писав у </a:t>
            </a:r>
            <a:r>
              <a:rPr lang="ru-RU" sz="2000" dirty="0" err="1"/>
              <a:t>книзі</a:t>
            </a:r>
            <a:r>
              <a:rPr lang="ru-RU" sz="2000" dirty="0"/>
              <a:t> «Марксизм та </a:t>
            </a:r>
            <a:r>
              <a:rPr lang="ru-RU" sz="2000" dirty="0" err="1"/>
              <a:t>мусульманський</a:t>
            </a:r>
            <a:r>
              <a:rPr lang="ru-RU" sz="2000" dirty="0"/>
              <a:t> </a:t>
            </a:r>
            <a:r>
              <a:rPr lang="ru-RU" sz="2000" dirty="0" err="1"/>
              <a:t>світ</a:t>
            </a:r>
            <a:r>
              <a:rPr lang="ru-RU" sz="2000" dirty="0" smtClean="0"/>
              <a:t>»: </a:t>
            </a:r>
          </a:p>
          <a:p>
            <a:r>
              <a:rPr lang="ru-RU" sz="2000" dirty="0" smtClean="0"/>
              <a:t>«</a:t>
            </a:r>
            <a:r>
              <a:rPr lang="ru-RU" sz="2000" dirty="0" err="1"/>
              <a:t>Класичний</a:t>
            </a:r>
            <a:r>
              <a:rPr lang="ru-RU" sz="2000" dirty="0"/>
              <a:t> марксизм, </a:t>
            </a:r>
            <a:r>
              <a:rPr lang="ru-RU" sz="2000" dirty="0" err="1"/>
              <a:t>наскільки</a:t>
            </a:r>
            <a:r>
              <a:rPr lang="ru-RU" sz="2000" dirty="0"/>
              <a:t>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вірний</a:t>
            </a:r>
            <a:r>
              <a:rPr lang="ru-RU" sz="2000" dirty="0"/>
              <a:t> самому Марксу, </a:t>
            </a:r>
            <a:r>
              <a:rPr lang="ru-RU" sz="2000" dirty="0" err="1"/>
              <a:t>постулює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соціалістична</a:t>
            </a:r>
            <a:r>
              <a:rPr lang="ru-RU" sz="2000" dirty="0"/>
              <a:t> держава не </a:t>
            </a:r>
            <a:r>
              <a:rPr lang="ru-RU" sz="2000" dirty="0" err="1"/>
              <a:t>може</a:t>
            </a:r>
            <a:r>
              <a:rPr lang="ru-RU" sz="2000" dirty="0"/>
              <a:t> бути </a:t>
            </a:r>
            <a:r>
              <a:rPr lang="ru-RU" sz="2000" dirty="0" err="1"/>
              <a:t>імперіалістом</a:t>
            </a:r>
            <a:r>
              <a:rPr lang="ru-RU" sz="2000" dirty="0"/>
              <a:t>. Але не наведено </a:t>
            </a:r>
            <a:r>
              <a:rPr lang="ru-RU" sz="2000" dirty="0" err="1"/>
              <a:t>жодних</a:t>
            </a:r>
            <a:r>
              <a:rPr lang="ru-RU" sz="2000" dirty="0"/>
              <a:t> </a:t>
            </a:r>
            <a:r>
              <a:rPr lang="ru-RU" sz="2000" dirty="0" err="1"/>
              <a:t>доказів</a:t>
            </a:r>
            <a:r>
              <a:rPr lang="ru-RU" sz="2000" dirty="0"/>
              <a:t> на </a:t>
            </a:r>
            <a:r>
              <a:rPr lang="ru-RU" sz="2000" dirty="0" err="1"/>
              <a:t>підтвердження</a:t>
            </a:r>
            <a:r>
              <a:rPr lang="ru-RU" sz="2000" dirty="0"/>
              <a:t> </a:t>
            </a:r>
            <a:r>
              <a:rPr lang="ru-RU" sz="2000" dirty="0" err="1"/>
              <a:t>цієї</a:t>
            </a:r>
            <a:r>
              <a:rPr lang="ru-RU" sz="2000" dirty="0"/>
              <a:t> </a:t>
            </a:r>
            <a:r>
              <a:rPr lang="ru-RU" sz="2000" dirty="0" err="1"/>
              <a:t>тези</a:t>
            </a:r>
            <a:r>
              <a:rPr lang="ru-RU" sz="2000" dirty="0"/>
              <a:t>.» </a:t>
            </a:r>
            <a:endParaRPr lang="ru-RU" sz="2000" dirty="0" smtClean="0"/>
          </a:p>
          <a:p>
            <a:r>
              <a:rPr lang="ru-RU" sz="2000" dirty="0" smtClean="0"/>
              <a:t>За </a:t>
            </a:r>
            <a:r>
              <a:rPr lang="ru-RU" sz="2000" dirty="0"/>
              <a:t>Романом </a:t>
            </a:r>
            <a:r>
              <a:rPr lang="ru-RU" sz="2000" dirty="0" err="1"/>
              <a:t>Роздольським</a:t>
            </a:r>
            <a:r>
              <a:rPr lang="ru-RU" sz="2000" dirty="0"/>
              <a:t>: «Коли </a:t>
            </a:r>
            <a:r>
              <a:rPr lang="ru-RU" sz="2000" dirty="0" err="1"/>
              <a:t>Маніфест</a:t>
            </a:r>
            <a:r>
              <a:rPr lang="ru-RU" sz="2000" dirty="0"/>
              <a:t> </a:t>
            </a:r>
            <a:r>
              <a:rPr lang="ru-RU" sz="2000" dirty="0" err="1"/>
              <a:t>вказує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робітники</a:t>
            </a:r>
            <a:r>
              <a:rPr lang="ru-RU" sz="2000" dirty="0"/>
              <a:t> „не </a:t>
            </a:r>
            <a:r>
              <a:rPr lang="ru-RU" sz="2000" dirty="0" err="1"/>
              <a:t>мають</a:t>
            </a:r>
            <a:r>
              <a:rPr lang="ru-RU" sz="2000" dirty="0"/>
              <a:t> </a:t>
            </a:r>
            <a:r>
              <a:rPr lang="ru-RU" sz="2000" dirty="0" err="1"/>
              <a:t>країни</a:t>
            </a:r>
            <a:r>
              <a:rPr lang="ru-RU" sz="2000" dirty="0"/>
              <a:t>“, то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стосується</a:t>
            </a:r>
            <a:r>
              <a:rPr lang="ru-RU" sz="2000" dirty="0"/>
              <a:t> </a:t>
            </a:r>
            <a:r>
              <a:rPr lang="ru-RU" sz="2000" dirty="0" err="1"/>
              <a:t>буржуазної</a:t>
            </a:r>
            <a:r>
              <a:rPr lang="ru-RU" sz="2000" dirty="0"/>
              <a:t> </a:t>
            </a:r>
            <a:r>
              <a:rPr lang="ru-RU" sz="2000" dirty="0" err="1"/>
              <a:t>національної</a:t>
            </a:r>
            <a:r>
              <a:rPr lang="ru-RU" sz="2000" dirty="0"/>
              <a:t> </a:t>
            </a:r>
            <a:r>
              <a:rPr lang="ru-RU" sz="2000" dirty="0" err="1"/>
              <a:t>держави</a:t>
            </a:r>
            <a:r>
              <a:rPr lang="ru-RU" sz="2000" dirty="0"/>
              <a:t>, а не </a:t>
            </a:r>
            <a:r>
              <a:rPr lang="ru-RU" sz="2000" dirty="0" err="1"/>
              <a:t>національності</a:t>
            </a:r>
            <a:r>
              <a:rPr lang="ru-RU" sz="2000" dirty="0"/>
              <a:t> в </a:t>
            </a:r>
            <a:r>
              <a:rPr lang="ru-RU" sz="2000" dirty="0" err="1"/>
              <a:t>етнічному</a:t>
            </a:r>
            <a:r>
              <a:rPr lang="ru-RU" sz="2000" dirty="0"/>
              <a:t> </a:t>
            </a:r>
            <a:r>
              <a:rPr lang="ru-RU" sz="2000" dirty="0" err="1"/>
              <a:t>значенні</a:t>
            </a:r>
            <a:r>
              <a:rPr lang="ru-RU" sz="2000" dirty="0"/>
              <a:t>. </a:t>
            </a:r>
            <a:r>
              <a:rPr lang="ru-RU" sz="2000" dirty="0" err="1"/>
              <a:t>Робітники</a:t>
            </a:r>
            <a:r>
              <a:rPr lang="ru-RU" sz="2000" dirty="0"/>
              <a:t> „не </a:t>
            </a:r>
            <a:r>
              <a:rPr lang="ru-RU" sz="2000" dirty="0" err="1"/>
              <a:t>мають</a:t>
            </a:r>
            <a:r>
              <a:rPr lang="ru-RU" sz="2000" dirty="0"/>
              <a:t> </a:t>
            </a:r>
            <a:r>
              <a:rPr lang="ru-RU" sz="2000" dirty="0" err="1"/>
              <a:t>країни</a:t>
            </a:r>
            <a:r>
              <a:rPr lang="ru-RU" sz="2000" dirty="0"/>
              <a:t>“ тому, </a:t>
            </a:r>
            <a:r>
              <a:rPr lang="ru-RU" sz="2000" dirty="0" err="1"/>
              <a:t>що</a:t>
            </a:r>
            <a:r>
              <a:rPr lang="ru-RU" sz="2000" dirty="0"/>
              <a:t>, за Марксом та </a:t>
            </a:r>
            <a:r>
              <a:rPr lang="ru-RU" sz="2000" dirty="0" err="1"/>
              <a:t>Енгельсом</a:t>
            </a:r>
            <a:r>
              <a:rPr lang="ru-RU" sz="2000" dirty="0"/>
              <a:t>, вони </a:t>
            </a:r>
            <a:r>
              <a:rPr lang="ru-RU" sz="2000" dirty="0" err="1"/>
              <a:t>повинні</a:t>
            </a:r>
            <a:r>
              <a:rPr lang="ru-RU" sz="2000" dirty="0"/>
              <a:t> </a:t>
            </a:r>
            <a:r>
              <a:rPr lang="ru-RU" sz="2000" dirty="0" err="1"/>
              <a:t>сприймати</a:t>
            </a:r>
            <a:r>
              <a:rPr lang="ru-RU" sz="2000" dirty="0"/>
              <a:t> </a:t>
            </a:r>
            <a:r>
              <a:rPr lang="ru-RU" sz="2000" dirty="0" err="1"/>
              <a:t>буржуазну</a:t>
            </a:r>
            <a:r>
              <a:rPr lang="ru-RU" sz="2000" dirty="0"/>
              <a:t> </a:t>
            </a:r>
            <a:r>
              <a:rPr lang="ru-RU" sz="2000" dirty="0" err="1"/>
              <a:t>національну</a:t>
            </a:r>
            <a:r>
              <a:rPr lang="ru-RU" sz="2000" dirty="0"/>
              <a:t> державу як </a:t>
            </a:r>
            <a:r>
              <a:rPr lang="ru-RU" sz="2000" dirty="0" err="1"/>
              <a:t>механізм</a:t>
            </a:r>
            <a:r>
              <a:rPr lang="ru-RU" sz="2000" dirty="0"/>
              <a:t> для </a:t>
            </a:r>
            <a:r>
              <a:rPr lang="ru-RU" sz="2000" dirty="0" err="1"/>
              <a:t>їхнього</a:t>
            </a:r>
            <a:r>
              <a:rPr lang="ru-RU" sz="2000" dirty="0"/>
              <a:t> </a:t>
            </a:r>
            <a:r>
              <a:rPr lang="ru-RU" sz="2000" dirty="0" err="1"/>
              <a:t>гноблення</a:t>
            </a:r>
            <a:r>
              <a:rPr lang="ru-RU" sz="2000" dirty="0"/>
              <a:t>, та </a:t>
            </a:r>
            <a:r>
              <a:rPr lang="ru-RU" sz="2000" dirty="0" err="1"/>
              <a:t>після</a:t>
            </a:r>
            <a:r>
              <a:rPr lang="ru-RU" sz="2000" dirty="0"/>
              <a:t> того, як вони </a:t>
            </a:r>
            <a:r>
              <a:rPr lang="ru-RU" sz="2000" dirty="0" err="1"/>
              <a:t>здобудуть</a:t>
            </a:r>
            <a:r>
              <a:rPr lang="ru-RU" sz="2000" dirty="0"/>
              <a:t> </a:t>
            </a:r>
            <a:r>
              <a:rPr lang="ru-RU" sz="2000" dirty="0" err="1"/>
              <a:t>владу</a:t>
            </a:r>
            <a:r>
              <a:rPr lang="ru-RU" sz="2000" dirty="0"/>
              <a:t>, вони, </a:t>
            </a:r>
            <a:r>
              <a:rPr lang="ru-RU" sz="2000" dirty="0" err="1"/>
              <a:t>скоріш</a:t>
            </a:r>
            <a:r>
              <a:rPr lang="ru-RU" sz="2000" dirty="0"/>
              <a:t> за все, „не </a:t>
            </a:r>
            <a:r>
              <a:rPr lang="ru-RU" sz="2000" dirty="0" err="1"/>
              <a:t>будуть</a:t>
            </a:r>
            <a:r>
              <a:rPr lang="ru-RU" sz="2000" dirty="0"/>
              <a:t> </a:t>
            </a:r>
            <a:r>
              <a:rPr lang="ru-RU" sz="2000" dirty="0" err="1"/>
              <a:t>мати</a:t>
            </a:r>
            <a:r>
              <a:rPr lang="ru-RU" sz="2000" dirty="0"/>
              <a:t> </a:t>
            </a:r>
            <a:r>
              <a:rPr lang="ru-RU" sz="2000" dirty="0" err="1"/>
              <a:t>країни</a:t>
            </a:r>
            <a:r>
              <a:rPr lang="ru-RU" sz="2000" dirty="0"/>
              <a:t>“ у </a:t>
            </a:r>
            <a:r>
              <a:rPr lang="ru-RU" sz="2000" dirty="0" err="1"/>
              <a:t>політичному</a:t>
            </a:r>
            <a:r>
              <a:rPr lang="ru-RU" sz="2000" dirty="0"/>
              <a:t> </a:t>
            </a:r>
            <a:r>
              <a:rPr lang="ru-RU" sz="2000" dirty="0" err="1"/>
              <a:t>значенні</a:t>
            </a:r>
            <a:r>
              <a:rPr lang="ru-RU" sz="2000" dirty="0"/>
              <a:t> так як </a:t>
            </a:r>
            <a:r>
              <a:rPr lang="ru-RU" sz="2000" dirty="0" err="1"/>
              <a:t>окремі</a:t>
            </a:r>
            <a:r>
              <a:rPr lang="ru-RU" sz="2000" dirty="0"/>
              <a:t> </a:t>
            </a:r>
            <a:r>
              <a:rPr lang="ru-RU" sz="2000" dirty="0" err="1"/>
              <a:t>соціалістичні</a:t>
            </a:r>
            <a:r>
              <a:rPr lang="ru-RU" sz="2000" dirty="0"/>
              <a:t> </a:t>
            </a:r>
            <a:r>
              <a:rPr lang="ru-RU" sz="2000" dirty="0" err="1"/>
              <a:t>національні</a:t>
            </a:r>
            <a:r>
              <a:rPr lang="ru-RU" sz="2000" dirty="0"/>
              <a:t> </a:t>
            </a:r>
            <a:r>
              <a:rPr lang="ru-RU" sz="2000" dirty="0" err="1"/>
              <a:t>держави</a:t>
            </a:r>
            <a:r>
              <a:rPr lang="ru-RU" sz="2000" dirty="0"/>
              <a:t> </a:t>
            </a:r>
            <a:r>
              <a:rPr lang="ru-RU" sz="2000" dirty="0" err="1"/>
              <a:t>будуть</a:t>
            </a:r>
            <a:r>
              <a:rPr lang="ru-RU" sz="2000" dirty="0"/>
              <a:t> </a:t>
            </a:r>
            <a:r>
              <a:rPr lang="ru-RU" sz="2000" dirty="0" err="1"/>
              <a:t>тільки</a:t>
            </a:r>
            <a:r>
              <a:rPr lang="ru-RU" sz="2000" dirty="0"/>
              <a:t> </a:t>
            </a:r>
            <a:r>
              <a:rPr lang="ru-RU" sz="2000" dirty="0" err="1"/>
              <a:t>перехідними</a:t>
            </a:r>
            <a:r>
              <a:rPr lang="ru-RU" sz="2000" dirty="0"/>
              <a:t> </a:t>
            </a:r>
            <a:r>
              <a:rPr lang="ru-RU" sz="2000" dirty="0" err="1"/>
              <a:t>щаблями</a:t>
            </a:r>
            <a:r>
              <a:rPr lang="ru-RU" sz="2000" dirty="0"/>
              <a:t> на шляху до </a:t>
            </a:r>
            <a:r>
              <a:rPr lang="ru-RU" sz="2000" dirty="0" err="1"/>
              <a:t>класів</a:t>
            </a:r>
            <a:r>
              <a:rPr lang="ru-RU" sz="2000" dirty="0"/>
              <a:t> та </a:t>
            </a:r>
            <a:r>
              <a:rPr lang="ru-RU" sz="2000" dirty="0" err="1"/>
              <a:t>бездержавного</a:t>
            </a:r>
            <a:r>
              <a:rPr lang="ru-RU" sz="2000" dirty="0"/>
              <a:t> </a:t>
            </a:r>
            <a:r>
              <a:rPr lang="ru-RU" sz="2000" dirty="0" err="1"/>
              <a:t>суспільства</a:t>
            </a:r>
            <a:r>
              <a:rPr lang="ru-RU" sz="2000" dirty="0"/>
              <a:t> </a:t>
            </a:r>
            <a:r>
              <a:rPr lang="ru-RU" sz="2000" dirty="0" err="1"/>
              <a:t>майбутнього</a:t>
            </a:r>
            <a:r>
              <a:rPr lang="ru-RU" sz="2000" dirty="0"/>
              <a:t>, </a:t>
            </a:r>
            <a:r>
              <a:rPr lang="ru-RU" sz="2000" dirty="0" err="1"/>
              <a:t>оскільки</a:t>
            </a:r>
            <a:r>
              <a:rPr lang="ru-RU" sz="2000" dirty="0"/>
              <a:t> </a:t>
            </a:r>
            <a:r>
              <a:rPr lang="ru-RU" sz="2000" dirty="0" err="1"/>
              <a:t>побудова</a:t>
            </a:r>
            <a:r>
              <a:rPr lang="ru-RU" sz="2000" dirty="0"/>
              <a:t> таких </a:t>
            </a:r>
            <a:r>
              <a:rPr lang="ru-RU" sz="2000" dirty="0" err="1"/>
              <a:t>суспільств</a:t>
            </a:r>
            <a:r>
              <a:rPr lang="ru-RU" sz="2000" dirty="0"/>
              <a:t> </a:t>
            </a:r>
            <a:r>
              <a:rPr lang="ru-RU" sz="2000" dirty="0" err="1"/>
              <a:t>можлива</a:t>
            </a:r>
            <a:r>
              <a:rPr lang="ru-RU" sz="2000" dirty="0"/>
              <a:t> </a:t>
            </a:r>
            <a:r>
              <a:rPr lang="ru-RU" sz="2000" dirty="0" err="1"/>
              <a:t>тільки</a:t>
            </a:r>
            <a:r>
              <a:rPr lang="ru-RU" sz="2000" dirty="0"/>
              <a:t> на </a:t>
            </a:r>
            <a:r>
              <a:rPr lang="ru-RU" sz="2000" dirty="0" err="1"/>
              <a:t>міжнародному</a:t>
            </a:r>
            <a:r>
              <a:rPr lang="ru-RU" sz="2000" dirty="0"/>
              <a:t> </a:t>
            </a:r>
            <a:r>
              <a:rPr lang="ru-RU" sz="2000" dirty="0" err="1"/>
              <a:t>рівні</a:t>
            </a:r>
            <a:r>
              <a:rPr lang="ru-RU" sz="2000" dirty="0"/>
              <a:t>! Таким чином не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підтвердження</a:t>
            </a:r>
            <a:r>
              <a:rPr lang="ru-RU" sz="2000" dirty="0"/>
              <a:t> </a:t>
            </a:r>
            <a:r>
              <a:rPr lang="ru-RU" sz="2000" dirty="0" err="1"/>
              <a:t>індиферентистське</a:t>
            </a:r>
            <a:r>
              <a:rPr lang="ru-RU" sz="2000" dirty="0"/>
              <a:t> </a:t>
            </a:r>
            <a:r>
              <a:rPr lang="ru-RU" sz="2000" dirty="0" err="1"/>
              <a:t>трактування</a:t>
            </a:r>
            <a:r>
              <a:rPr lang="ru-RU" sz="2000" dirty="0"/>
              <a:t> </a:t>
            </a:r>
            <a:r>
              <a:rPr lang="ru-RU" sz="2000" dirty="0" err="1"/>
              <a:t>Маніфесту</a:t>
            </a:r>
            <a:r>
              <a:rPr lang="ru-RU" sz="2000" dirty="0"/>
              <a:t> (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різниця</a:t>
            </a:r>
            <a:r>
              <a:rPr lang="ru-RU" sz="2000" dirty="0"/>
              <a:t> в </a:t>
            </a:r>
            <a:r>
              <a:rPr lang="ru-RU" sz="2000" dirty="0" err="1"/>
              <a:t>національності</a:t>
            </a:r>
            <a:r>
              <a:rPr lang="ru-RU" sz="2000" dirty="0"/>
              <a:t> не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значення</a:t>
            </a:r>
            <a:r>
              <a:rPr lang="ru-RU" sz="2000" dirty="0"/>
              <a:t>), яке </a:t>
            </a:r>
            <a:r>
              <a:rPr lang="ru-RU" sz="2000" dirty="0" err="1"/>
              <a:t>було</a:t>
            </a:r>
            <a:r>
              <a:rPr lang="ru-RU" sz="2000" dirty="0"/>
              <a:t> </a:t>
            </a:r>
            <a:r>
              <a:rPr lang="ru-RU" sz="2000" dirty="0" err="1"/>
              <a:t>традиційним</a:t>
            </a:r>
            <a:r>
              <a:rPr lang="ru-RU" sz="2000" dirty="0"/>
              <a:t> у </a:t>
            </a:r>
            <a:r>
              <a:rPr lang="ru-RU" sz="2000" dirty="0" err="1"/>
              <a:t>ортодоксальних</a:t>
            </a:r>
            <a:r>
              <a:rPr lang="ru-RU" sz="2000" dirty="0"/>
              <a:t> </a:t>
            </a:r>
            <a:r>
              <a:rPr lang="ru-RU" sz="2000" dirty="0" err="1"/>
              <a:t>марксистських</a:t>
            </a:r>
            <a:r>
              <a:rPr lang="ru-RU" sz="2000" dirty="0"/>
              <a:t> колах.»</a:t>
            </a:r>
          </a:p>
        </p:txBody>
      </p:sp>
    </p:spTree>
    <p:extLst>
      <p:ext uri="{BB962C8B-B14F-4D97-AF65-F5344CB8AC3E}">
        <p14:creationId xmlns:p14="http://schemas.microsoft.com/office/powerpoint/2010/main" val="428529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5" y="-27081"/>
            <a:ext cx="9143466" cy="6824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50" dirty="0" err="1"/>
              <a:t>Український</a:t>
            </a:r>
            <a:r>
              <a:rPr lang="ru-RU" sz="1750" dirty="0"/>
              <a:t> </a:t>
            </a:r>
            <a:r>
              <a:rPr lang="ru-RU" sz="1750" dirty="0" err="1" smtClean="0"/>
              <a:t>націонал-комунізм</a:t>
            </a:r>
            <a:endParaRPr lang="ru-RU" sz="1750" dirty="0"/>
          </a:p>
          <a:p>
            <a:pPr algn="ctr"/>
            <a:r>
              <a:rPr lang="ru-RU" sz="1750" dirty="0" err="1" smtClean="0"/>
              <a:t>Воєнно-комуністичний</a:t>
            </a:r>
            <a:r>
              <a:rPr lang="ru-RU" sz="1750" dirty="0" smtClean="0"/>
              <a:t> </a:t>
            </a:r>
            <a:r>
              <a:rPr lang="ru-RU" sz="1750" dirty="0"/>
              <a:t>курс </a:t>
            </a:r>
            <a:r>
              <a:rPr lang="ru-RU" sz="1750" dirty="0" err="1"/>
              <a:t>більшовиків</a:t>
            </a:r>
            <a:r>
              <a:rPr lang="ru-RU" sz="1750" dirty="0"/>
              <a:t> на </a:t>
            </a:r>
            <a:r>
              <a:rPr lang="ru-RU" sz="1750" dirty="0" err="1"/>
              <a:t>Україні</a:t>
            </a:r>
            <a:r>
              <a:rPr lang="ru-RU" sz="1750" dirty="0"/>
              <a:t>, </a:t>
            </a:r>
            <a:r>
              <a:rPr lang="ru-RU" sz="1750" dirty="0" err="1"/>
              <a:t>ігнорування</a:t>
            </a:r>
            <a:r>
              <a:rPr lang="ru-RU" sz="1750" dirty="0"/>
              <a:t> ними </a:t>
            </a:r>
            <a:r>
              <a:rPr lang="ru-RU" sz="1750" dirty="0" err="1"/>
              <a:t>національних</a:t>
            </a:r>
            <a:r>
              <a:rPr lang="ru-RU" sz="1750" dirty="0"/>
              <a:t> </a:t>
            </a:r>
            <a:r>
              <a:rPr lang="ru-RU" sz="1750" dirty="0" err="1"/>
              <a:t>запитів</a:t>
            </a:r>
            <a:r>
              <a:rPr lang="ru-RU" sz="1750" dirty="0"/>
              <a:t> </a:t>
            </a:r>
            <a:r>
              <a:rPr lang="ru-RU" sz="1750" dirty="0" err="1"/>
              <a:t>українського</a:t>
            </a:r>
            <a:r>
              <a:rPr lang="ru-RU" sz="1750" dirty="0"/>
              <a:t> народу </a:t>
            </a:r>
            <a:r>
              <a:rPr lang="ru-RU" sz="1750" dirty="0" err="1"/>
              <a:t>викликали</a:t>
            </a:r>
            <a:r>
              <a:rPr lang="ru-RU" sz="1750" dirty="0"/>
              <a:t> </a:t>
            </a:r>
            <a:r>
              <a:rPr lang="ru-RU" sz="1750" dirty="0" err="1"/>
              <a:t>обурення</a:t>
            </a:r>
            <a:r>
              <a:rPr lang="ru-RU" sz="1750" dirty="0"/>
              <a:t> </a:t>
            </a:r>
            <a:r>
              <a:rPr lang="ru-RU" sz="1750" dirty="0" err="1"/>
              <a:t>серед</a:t>
            </a:r>
            <a:r>
              <a:rPr lang="ru-RU" sz="1750" dirty="0"/>
              <a:t> широких </a:t>
            </a:r>
            <a:r>
              <a:rPr lang="ru-RU" sz="1750" dirty="0" err="1"/>
              <a:t>народних</a:t>
            </a:r>
            <a:r>
              <a:rPr lang="ru-RU" sz="1750" dirty="0"/>
              <a:t> </a:t>
            </a:r>
            <a:r>
              <a:rPr lang="ru-RU" sz="1750" dirty="0" err="1"/>
              <a:t>мас</a:t>
            </a:r>
            <a:r>
              <a:rPr lang="ru-RU" sz="1750" dirty="0"/>
              <a:t>. У </a:t>
            </a:r>
            <a:r>
              <a:rPr lang="ru-RU" sz="1750" dirty="0" err="1"/>
              <a:t>складі</a:t>
            </a:r>
            <a:r>
              <a:rPr lang="ru-RU" sz="1750" dirty="0"/>
              <a:t> КП(б)У </a:t>
            </a:r>
            <a:r>
              <a:rPr lang="ru-RU" sz="1750" dirty="0" err="1"/>
              <a:t>завжди</a:t>
            </a:r>
            <a:r>
              <a:rPr lang="ru-RU" sz="1750" dirty="0"/>
              <a:t> </a:t>
            </a:r>
            <a:r>
              <a:rPr lang="ru-RU" sz="1750" dirty="0" err="1"/>
              <a:t>були</a:t>
            </a:r>
            <a:r>
              <a:rPr lang="ru-RU" sz="1750" dirty="0"/>
              <a:t> </a:t>
            </a:r>
            <a:r>
              <a:rPr lang="ru-RU" sz="1750" dirty="0" err="1"/>
              <a:t>елементи</a:t>
            </a:r>
            <a:r>
              <a:rPr lang="ru-RU" sz="1750" dirty="0"/>
              <a:t>, </a:t>
            </a:r>
            <a:r>
              <a:rPr lang="ru-RU" sz="1750" dirty="0" err="1"/>
              <a:t>які</a:t>
            </a:r>
            <a:r>
              <a:rPr lang="ru-RU" sz="1750" dirty="0"/>
              <a:t> </a:t>
            </a:r>
            <a:r>
              <a:rPr lang="ru-RU" sz="1750" dirty="0" err="1"/>
              <a:t>прагнули</a:t>
            </a:r>
            <a:r>
              <a:rPr lang="ru-RU" sz="1750" dirty="0"/>
              <a:t> </a:t>
            </a:r>
            <a:r>
              <a:rPr lang="ru-RU" sz="1750" dirty="0" err="1"/>
              <a:t>надати</a:t>
            </a:r>
            <a:r>
              <a:rPr lang="ru-RU" sz="1750" dirty="0"/>
              <a:t> </a:t>
            </a:r>
            <a:r>
              <a:rPr lang="ru-RU" sz="1750" dirty="0" err="1"/>
              <a:t>радянській</a:t>
            </a:r>
            <a:r>
              <a:rPr lang="ru-RU" sz="1750" dirty="0"/>
              <a:t> </a:t>
            </a:r>
            <a:r>
              <a:rPr lang="ru-RU" sz="1750" dirty="0" err="1"/>
              <a:t>владі</a:t>
            </a:r>
            <a:r>
              <a:rPr lang="ru-RU" sz="1750" dirty="0"/>
              <a:t> в </a:t>
            </a:r>
            <a:r>
              <a:rPr lang="ru-RU" sz="1750" dirty="0" err="1"/>
              <a:t>Україні</a:t>
            </a:r>
            <a:r>
              <a:rPr lang="ru-RU" sz="1750" dirty="0"/>
              <a:t> </a:t>
            </a:r>
            <a:r>
              <a:rPr lang="ru-RU" sz="1750" dirty="0" err="1"/>
              <a:t>національний</a:t>
            </a:r>
            <a:r>
              <a:rPr lang="ru-RU" sz="1750" dirty="0"/>
              <a:t> характер, </a:t>
            </a:r>
            <a:r>
              <a:rPr lang="ru-RU" sz="1750" dirty="0" err="1"/>
              <a:t>перетворити</a:t>
            </a:r>
            <a:r>
              <a:rPr lang="ru-RU" sz="1750" dirty="0"/>
              <a:t> </a:t>
            </a:r>
            <a:r>
              <a:rPr lang="ru-RU" sz="1750" dirty="0" err="1"/>
              <a:t>Україну</a:t>
            </a:r>
            <a:r>
              <a:rPr lang="ru-RU" sz="1750" dirty="0"/>
              <a:t> в </a:t>
            </a:r>
            <a:r>
              <a:rPr lang="ru-RU" sz="1750" dirty="0" err="1"/>
              <a:t>незалежну</a:t>
            </a:r>
            <a:r>
              <a:rPr lang="ru-RU" sz="1750" dirty="0"/>
              <a:t> </a:t>
            </a:r>
            <a:r>
              <a:rPr lang="ru-RU" sz="1750" dirty="0" err="1"/>
              <a:t>радянську</a:t>
            </a:r>
            <a:r>
              <a:rPr lang="ru-RU" sz="1750" dirty="0"/>
              <a:t> </a:t>
            </a:r>
            <a:r>
              <a:rPr lang="ru-RU" sz="1750" dirty="0" err="1" smtClean="0"/>
              <a:t>республіку</a:t>
            </a:r>
            <a:r>
              <a:rPr lang="ru-RU" sz="1750" dirty="0" smtClean="0"/>
              <a:t>. До </a:t>
            </a:r>
            <a:r>
              <a:rPr lang="ru-RU" sz="1750" dirty="0" err="1"/>
              <a:t>українських</a:t>
            </a:r>
            <a:r>
              <a:rPr lang="ru-RU" sz="1750" dirty="0"/>
              <a:t> </a:t>
            </a:r>
            <a:r>
              <a:rPr lang="ru-RU" sz="1750" dirty="0" err="1"/>
              <a:t>націонал-комуністів</a:t>
            </a:r>
            <a:r>
              <a:rPr lang="ru-RU" sz="1750" dirty="0"/>
              <a:t> </a:t>
            </a:r>
            <a:r>
              <a:rPr lang="ru-RU" sz="1750" dirty="0" err="1"/>
              <a:t>історики</a:t>
            </a:r>
            <a:r>
              <a:rPr lang="ru-RU" sz="1750" dirty="0"/>
              <a:t> </a:t>
            </a:r>
            <a:r>
              <a:rPr lang="ru-RU" sz="1750" dirty="0" err="1"/>
              <a:t>традиційно</a:t>
            </a:r>
            <a:r>
              <a:rPr lang="ru-RU" sz="1750" dirty="0"/>
              <a:t> </a:t>
            </a:r>
            <a:r>
              <a:rPr lang="ru-RU" sz="1750" dirty="0" err="1"/>
              <a:t>зараховують</a:t>
            </a:r>
            <a:r>
              <a:rPr lang="ru-RU" sz="1750" dirty="0"/>
              <a:t> </a:t>
            </a:r>
            <a:r>
              <a:rPr lang="ru-RU" sz="1750" dirty="0" err="1"/>
              <a:t>вихідців</a:t>
            </a:r>
            <a:r>
              <a:rPr lang="ru-RU" sz="1750" dirty="0"/>
              <a:t> з </a:t>
            </a:r>
            <a:r>
              <a:rPr lang="ru-RU" sz="1750" dirty="0" err="1"/>
              <a:t>національних</a:t>
            </a:r>
            <a:r>
              <a:rPr lang="ru-RU" sz="1750" dirty="0"/>
              <a:t> </a:t>
            </a:r>
            <a:r>
              <a:rPr lang="ru-RU" sz="1750" dirty="0" err="1"/>
              <a:t>українських</a:t>
            </a:r>
            <a:r>
              <a:rPr lang="ru-RU" sz="1750" dirty="0"/>
              <a:t> </a:t>
            </a:r>
            <a:r>
              <a:rPr lang="ru-RU" sz="1750" dirty="0" err="1"/>
              <a:t>партій</a:t>
            </a:r>
            <a:r>
              <a:rPr lang="ru-RU" sz="1750" dirty="0"/>
              <a:t> </a:t>
            </a:r>
            <a:r>
              <a:rPr lang="ru-RU" sz="1750" dirty="0" err="1"/>
              <a:t>комуністичного</a:t>
            </a:r>
            <a:r>
              <a:rPr lang="ru-RU" sz="1750" dirty="0"/>
              <a:t> </a:t>
            </a:r>
            <a:r>
              <a:rPr lang="ru-RU" sz="1750" dirty="0" err="1"/>
              <a:t>ґатунку</a:t>
            </a:r>
            <a:r>
              <a:rPr lang="ru-RU" sz="1750" dirty="0"/>
              <a:t> (</a:t>
            </a:r>
            <a:r>
              <a:rPr lang="ru-RU" sz="1750" dirty="0" err="1"/>
              <a:t>Українська</a:t>
            </a:r>
            <a:r>
              <a:rPr lang="ru-RU" sz="1750" dirty="0"/>
              <a:t> </a:t>
            </a:r>
            <a:r>
              <a:rPr lang="ru-RU" sz="1750" dirty="0" err="1"/>
              <a:t>комуністична</a:t>
            </a:r>
            <a:r>
              <a:rPr lang="ru-RU" sz="1750" dirty="0"/>
              <a:t> </a:t>
            </a:r>
            <a:r>
              <a:rPr lang="ru-RU" sz="1750" dirty="0" err="1"/>
              <a:t>партія</a:t>
            </a:r>
            <a:r>
              <a:rPr lang="ru-RU" sz="1750" dirty="0"/>
              <a:t> (</a:t>
            </a:r>
            <a:r>
              <a:rPr lang="ru-RU" sz="1750" dirty="0" err="1"/>
              <a:t>боротьбистів</a:t>
            </a:r>
            <a:r>
              <a:rPr lang="ru-RU" sz="1750" dirty="0"/>
              <a:t>) та </a:t>
            </a:r>
            <a:r>
              <a:rPr lang="ru-RU" sz="1750" dirty="0" err="1"/>
              <a:t>Українська</a:t>
            </a:r>
            <a:r>
              <a:rPr lang="ru-RU" sz="1750" dirty="0"/>
              <a:t> </a:t>
            </a:r>
            <a:r>
              <a:rPr lang="ru-RU" sz="1750" dirty="0" err="1"/>
              <a:t>комуністична</a:t>
            </a:r>
            <a:r>
              <a:rPr lang="ru-RU" sz="1750" dirty="0"/>
              <a:t> </a:t>
            </a:r>
            <a:r>
              <a:rPr lang="ru-RU" sz="1750" dirty="0" err="1"/>
              <a:t>партія</a:t>
            </a:r>
            <a:r>
              <a:rPr lang="ru-RU" sz="1750" dirty="0"/>
              <a:t>; УКП) і тих </a:t>
            </a:r>
            <a:r>
              <a:rPr lang="ru-RU" sz="1750" dirty="0" err="1"/>
              <a:t>представників</a:t>
            </a:r>
            <a:r>
              <a:rPr lang="ru-RU" sz="1750" dirty="0"/>
              <a:t> </a:t>
            </a:r>
            <a:r>
              <a:rPr lang="ru-RU" sz="1750" dirty="0" err="1"/>
              <a:t>більшовицької</a:t>
            </a:r>
            <a:r>
              <a:rPr lang="ru-RU" sz="1750" dirty="0"/>
              <a:t> </a:t>
            </a:r>
            <a:r>
              <a:rPr lang="ru-RU" sz="1750" dirty="0" err="1"/>
              <a:t>партії</a:t>
            </a:r>
            <a:r>
              <a:rPr lang="ru-RU" sz="1750" dirty="0"/>
              <a:t>, </a:t>
            </a:r>
            <a:r>
              <a:rPr lang="ru-RU" sz="1750" dirty="0" err="1"/>
              <a:t>що</a:t>
            </a:r>
            <a:r>
              <a:rPr lang="ru-RU" sz="1750" dirty="0"/>
              <a:t>, </a:t>
            </a:r>
            <a:r>
              <a:rPr lang="ru-RU" sz="1750" dirty="0" err="1"/>
              <a:t>зберігаючи</a:t>
            </a:r>
            <a:r>
              <a:rPr lang="ru-RU" sz="1750" dirty="0"/>
              <a:t> </a:t>
            </a:r>
            <a:r>
              <a:rPr lang="ru-RU" sz="1750" dirty="0" err="1"/>
              <a:t>вірність</a:t>
            </a:r>
            <a:r>
              <a:rPr lang="ru-RU" sz="1750" dirty="0"/>
              <a:t> </a:t>
            </a:r>
            <a:r>
              <a:rPr lang="ru-RU" sz="1750" dirty="0" err="1"/>
              <a:t>ленінізму</a:t>
            </a:r>
            <a:r>
              <a:rPr lang="ru-RU" sz="1750" dirty="0"/>
              <a:t>, </a:t>
            </a:r>
            <a:r>
              <a:rPr lang="ru-RU" sz="1750" dirty="0" err="1"/>
              <a:t>відстоювали</a:t>
            </a:r>
            <a:r>
              <a:rPr lang="ru-RU" sz="1750" dirty="0"/>
              <a:t> </a:t>
            </a:r>
            <a:r>
              <a:rPr lang="ru-RU" sz="1750" dirty="0" err="1"/>
              <a:t>українську</a:t>
            </a:r>
            <a:r>
              <a:rPr lang="ru-RU" sz="1750" dirty="0"/>
              <a:t> </a:t>
            </a:r>
            <a:r>
              <a:rPr lang="ru-RU" sz="1750" dirty="0" err="1"/>
              <a:t>національну</a:t>
            </a:r>
            <a:r>
              <a:rPr lang="ru-RU" sz="1750" dirty="0"/>
              <a:t> </a:t>
            </a:r>
            <a:r>
              <a:rPr lang="ru-RU" sz="1750" dirty="0" err="1"/>
              <a:t>специфіку</a:t>
            </a:r>
            <a:r>
              <a:rPr lang="ru-RU" sz="1750" dirty="0"/>
              <a:t>. У роки </a:t>
            </a:r>
            <a:r>
              <a:rPr lang="ru-RU" sz="1750" dirty="0" err="1"/>
              <a:t>української</a:t>
            </a:r>
            <a:r>
              <a:rPr lang="ru-RU" sz="1750" dirty="0"/>
              <a:t> </a:t>
            </a:r>
            <a:r>
              <a:rPr lang="ru-RU" sz="1750" dirty="0" err="1"/>
              <a:t>революції</a:t>
            </a:r>
            <a:r>
              <a:rPr lang="ru-RU" sz="1750" dirty="0"/>
              <a:t> 1917–1921 для </a:t>
            </a:r>
            <a:r>
              <a:rPr lang="ru-RU" sz="1750" dirty="0" err="1"/>
              <a:t>українських</a:t>
            </a:r>
            <a:r>
              <a:rPr lang="ru-RU" sz="1750" dirty="0"/>
              <a:t> </a:t>
            </a:r>
            <a:r>
              <a:rPr lang="ru-RU" sz="1750" dirty="0" err="1"/>
              <a:t>націонал-комуністів</a:t>
            </a:r>
            <a:r>
              <a:rPr lang="ru-RU" sz="1750" dirty="0"/>
              <a:t> </a:t>
            </a:r>
            <a:r>
              <a:rPr lang="ru-RU" sz="1750" dirty="0" err="1"/>
              <a:t>характерним</a:t>
            </a:r>
            <a:r>
              <a:rPr lang="ru-RU" sz="1750" dirty="0"/>
              <a:t> </a:t>
            </a:r>
            <a:r>
              <a:rPr lang="ru-RU" sz="1750" dirty="0" err="1"/>
              <a:t>було</a:t>
            </a:r>
            <a:r>
              <a:rPr lang="ru-RU" sz="1750" dirty="0"/>
              <a:t> </a:t>
            </a:r>
            <a:r>
              <a:rPr lang="ru-RU" sz="1750" dirty="0" err="1"/>
              <a:t>висунення</a:t>
            </a:r>
            <a:r>
              <a:rPr lang="ru-RU" sz="1750" dirty="0"/>
              <a:t> </a:t>
            </a:r>
            <a:r>
              <a:rPr lang="ru-RU" sz="1750" dirty="0" err="1"/>
              <a:t>вимоги</a:t>
            </a:r>
            <a:r>
              <a:rPr lang="ru-RU" sz="1750" dirty="0"/>
              <a:t> </a:t>
            </a:r>
            <a:r>
              <a:rPr lang="ru-RU" sz="1750" dirty="0" err="1"/>
              <a:t>створення</a:t>
            </a:r>
            <a:r>
              <a:rPr lang="ru-RU" sz="1750" dirty="0"/>
              <a:t> </a:t>
            </a:r>
            <a:r>
              <a:rPr lang="ru-RU" sz="1750" dirty="0" err="1"/>
              <a:t>незалежної</a:t>
            </a:r>
            <a:r>
              <a:rPr lang="ru-RU" sz="1750" dirty="0"/>
              <a:t> </a:t>
            </a:r>
            <a:r>
              <a:rPr lang="ru-RU" sz="1750" dirty="0" err="1"/>
              <a:t>української</a:t>
            </a:r>
            <a:r>
              <a:rPr lang="ru-RU" sz="1750" dirty="0"/>
              <a:t> </a:t>
            </a:r>
            <a:r>
              <a:rPr lang="ru-RU" sz="1750" dirty="0" err="1"/>
              <a:t>радянської</a:t>
            </a:r>
            <a:r>
              <a:rPr lang="ru-RU" sz="1750" dirty="0"/>
              <a:t> </a:t>
            </a:r>
            <a:r>
              <a:rPr lang="ru-RU" sz="1750" dirty="0" err="1"/>
              <a:t>республіки</a:t>
            </a:r>
            <a:r>
              <a:rPr lang="ru-RU" sz="1750" dirty="0"/>
              <a:t> з </a:t>
            </a:r>
            <a:r>
              <a:rPr lang="ru-RU" sz="1750" dirty="0" err="1"/>
              <a:t>окремою</a:t>
            </a:r>
            <a:r>
              <a:rPr lang="ru-RU" sz="1750" dirty="0"/>
              <a:t> </a:t>
            </a:r>
            <a:r>
              <a:rPr lang="ru-RU" sz="1750" dirty="0" err="1"/>
              <a:t>червоною</a:t>
            </a:r>
            <a:r>
              <a:rPr lang="ru-RU" sz="1750" dirty="0"/>
              <a:t> </a:t>
            </a:r>
            <a:r>
              <a:rPr lang="ru-RU" sz="1750" dirty="0" err="1"/>
              <a:t>армією</a:t>
            </a:r>
            <a:r>
              <a:rPr lang="ru-RU" sz="1750" dirty="0"/>
              <a:t> і під </a:t>
            </a:r>
            <a:r>
              <a:rPr lang="ru-RU" sz="1750" dirty="0" err="1"/>
              <a:t>керівництвом</a:t>
            </a:r>
            <a:r>
              <a:rPr lang="ru-RU" sz="1750" dirty="0"/>
              <a:t> </a:t>
            </a:r>
            <a:r>
              <a:rPr lang="ru-RU" sz="1750" dirty="0" err="1"/>
              <a:t>організаційно</a:t>
            </a:r>
            <a:r>
              <a:rPr lang="ru-RU" sz="1750" dirty="0"/>
              <a:t> </a:t>
            </a:r>
            <a:r>
              <a:rPr lang="ru-RU" sz="1750" dirty="0" err="1"/>
              <a:t>самостійної</a:t>
            </a:r>
            <a:r>
              <a:rPr lang="ru-RU" sz="1750" dirty="0"/>
              <a:t> </a:t>
            </a:r>
            <a:r>
              <a:rPr lang="ru-RU" sz="1750" dirty="0" err="1"/>
              <a:t>комуністичної</a:t>
            </a:r>
            <a:r>
              <a:rPr lang="ru-RU" sz="1750" dirty="0"/>
              <a:t> </a:t>
            </a:r>
            <a:r>
              <a:rPr lang="ru-RU" sz="1750" dirty="0" err="1"/>
              <a:t>партії</a:t>
            </a:r>
            <a:r>
              <a:rPr lang="ru-RU" sz="1750" dirty="0"/>
              <a:t>. </a:t>
            </a:r>
            <a:r>
              <a:rPr lang="ru-RU" sz="1750" dirty="0" err="1"/>
              <a:t>Ці</a:t>
            </a:r>
            <a:r>
              <a:rPr lang="ru-RU" sz="1750" dirty="0"/>
              <a:t> </a:t>
            </a:r>
            <a:r>
              <a:rPr lang="ru-RU" sz="1750" dirty="0" err="1"/>
              <a:t>ідеї</a:t>
            </a:r>
            <a:r>
              <a:rPr lang="ru-RU" sz="1750" dirty="0"/>
              <a:t> </a:t>
            </a:r>
            <a:r>
              <a:rPr lang="ru-RU" sz="1750" dirty="0" err="1"/>
              <a:t>були</a:t>
            </a:r>
            <a:r>
              <a:rPr lang="ru-RU" sz="1750" dirty="0"/>
              <a:t> </a:t>
            </a:r>
            <a:r>
              <a:rPr lang="ru-RU" sz="1750" dirty="0" err="1"/>
              <a:t>розповсюджені</a:t>
            </a:r>
            <a:r>
              <a:rPr lang="ru-RU" sz="1750" dirty="0"/>
              <a:t> не </a:t>
            </a:r>
            <a:r>
              <a:rPr lang="ru-RU" sz="1750" dirty="0" err="1"/>
              <a:t>лише</a:t>
            </a:r>
            <a:r>
              <a:rPr lang="ru-RU" sz="1750" dirty="0"/>
              <a:t> </a:t>
            </a:r>
            <a:r>
              <a:rPr lang="ru-RU" sz="1750" dirty="0" err="1"/>
              <a:t>серед</a:t>
            </a:r>
            <a:r>
              <a:rPr lang="ru-RU" sz="1750" dirty="0"/>
              <a:t> </a:t>
            </a:r>
            <a:r>
              <a:rPr lang="ru-RU" sz="1750" dirty="0" err="1"/>
              <a:t>укапістів</a:t>
            </a:r>
            <a:r>
              <a:rPr lang="ru-RU" sz="1750" dirty="0"/>
              <a:t> та </a:t>
            </a:r>
            <a:r>
              <a:rPr lang="ru-RU" sz="1750" dirty="0" err="1"/>
              <a:t>боротьбистів</a:t>
            </a:r>
            <a:r>
              <a:rPr lang="ru-RU" sz="1750" dirty="0"/>
              <a:t>, а й у </a:t>
            </a:r>
            <a:r>
              <a:rPr lang="ru-RU" sz="1750" dirty="0" err="1"/>
              <a:t>частини</a:t>
            </a:r>
            <a:r>
              <a:rPr lang="ru-RU" sz="1750" dirty="0"/>
              <a:t> </a:t>
            </a:r>
            <a:r>
              <a:rPr lang="ru-RU" sz="1750" dirty="0" err="1"/>
              <a:t>більшовиків</a:t>
            </a:r>
            <a:r>
              <a:rPr lang="ru-RU" sz="1750" dirty="0"/>
              <a:t>, </a:t>
            </a:r>
            <a:r>
              <a:rPr lang="ru-RU" sz="1750" dirty="0" err="1"/>
              <a:t>найбільш</a:t>
            </a:r>
            <a:r>
              <a:rPr lang="ru-RU" sz="1750" dirty="0"/>
              <a:t> </a:t>
            </a:r>
            <a:r>
              <a:rPr lang="ru-RU" sz="1750" dirty="0" err="1"/>
              <a:t>відомі</a:t>
            </a:r>
            <a:r>
              <a:rPr lang="ru-RU" sz="1750" dirty="0"/>
              <a:t> з </a:t>
            </a:r>
            <a:r>
              <a:rPr lang="ru-RU" sz="1750" dirty="0" err="1"/>
              <a:t>яких</a:t>
            </a:r>
            <a:r>
              <a:rPr lang="ru-RU" sz="1750" dirty="0"/>
              <a:t> — </a:t>
            </a:r>
            <a:r>
              <a:rPr lang="ru-RU" sz="1750" dirty="0" err="1"/>
              <a:t>Г.Лапчинський</a:t>
            </a:r>
            <a:r>
              <a:rPr lang="ru-RU" sz="1750" dirty="0"/>
              <a:t>, </a:t>
            </a:r>
            <a:r>
              <a:rPr lang="ru-RU" sz="1750" dirty="0" err="1"/>
              <a:t>М.Скрипник</a:t>
            </a:r>
            <a:r>
              <a:rPr lang="ru-RU" sz="1750" dirty="0"/>
              <a:t>, </a:t>
            </a:r>
            <a:r>
              <a:rPr lang="ru-RU" sz="1750" dirty="0" err="1"/>
              <a:t>С.Мазлах</a:t>
            </a:r>
            <a:r>
              <a:rPr lang="ru-RU" sz="1750" dirty="0"/>
              <a:t>, </a:t>
            </a:r>
            <a:r>
              <a:rPr lang="ru-RU" sz="1750" dirty="0" err="1"/>
              <a:t>В.Шахрай</a:t>
            </a:r>
            <a:r>
              <a:rPr lang="ru-RU" sz="1750" dirty="0"/>
              <a:t>. </a:t>
            </a:r>
            <a:r>
              <a:rPr lang="ru-RU" sz="1750" dirty="0" err="1"/>
              <a:t>Останнім</a:t>
            </a:r>
            <a:r>
              <a:rPr lang="ru-RU" sz="1750" dirty="0"/>
              <a:t> </a:t>
            </a:r>
            <a:r>
              <a:rPr lang="ru-RU" sz="1750" dirty="0" err="1"/>
              <a:t>двом</a:t>
            </a:r>
            <a:r>
              <a:rPr lang="ru-RU" sz="1750" dirty="0"/>
              <a:t> </a:t>
            </a:r>
            <a:r>
              <a:rPr lang="ru-RU" sz="1750" dirty="0" err="1"/>
              <a:t>належить</a:t>
            </a:r>
            <a:r>
              <a:rPr lang="ru-RU" sz="1750" dirty="0"/>
              <a:t> видана на </a:t>
            </a:r>
            <a:r>
              <a:rPr lang="ru-RU" sz="1750" dirty="0" err="1"/>
              <a:t>поч</a:t>
            </a:r>
            <a:r>
              <a:rPr lang="ru-RU" sz="1750" dirty="0"/>
              <a:t>. 1919 в </a:t>
            </a:r>
            <a:r>
              <a:rPr lang="ru-RU" sz="1750" dirty="0" err="1"/>
              <a:t>Саратові</a:t>
            </a:r>
            <a:r>
              <a:rPr lang="ru-RU" sz="1750" dirty="0"/>
              <a:t> </a:t>
            </a:r>
            <a:r>
              <a:rPr lang="ru-RU" sz="1750" dirty="0" err="1"/>
              <a:t>праця</a:t>
            </a:r>
            <a:r>
              <a:rPr lang="ru-RU" sz="1750" dirty="0"/>
              <a:t> «До </a:t>
            </a:r>
            <a:r>
              <a:rPr lang="ru-RU" sz="1750" dirty="0" err="1"/>
              <a:t>хвилі</a:t>
            </a:r>
            <a:r>
              <a:rPr lang="ru-RU" sz="1750" dirty="0"/>
              <a:t>: </a:t>
            </a:r>
            <a:r>
              <a:rPr lang="ru-RU" sz="1750" dirty="0" err="1"/>
              <a:t>Що</a:t>
            </a:r>
            <a:r>
              <a:rPr lang="ru-RU" sz="1750" dirty="0"/>
              <a:t> </a:t>
            </a:r>
            <a:r>
              <a:rPr lang="ru-RU" sz="1750" dirty="0" err="1"/>
              <a:t>діється</a:t>
            </a:r>
            <a:r>
              <a:rPr lang="ru-RU" sz="1750" dirty="0"/>
              <a:t> на </a:t>
            </a:r>
            <a:r>
              <a:rPr lang="ru-RU" sz="1750" dirty="0" err="1"/>
              <a:t>Україні</a:t>
            </a:r>
            <a:r>
              <a:rPr lang="ru-RU" sz="1750" dirty="0"/>
              <a:t> та з </a:t>
            </a:r>
            <a:r>
              <a:rPr lang="ru-RU" sz="1750" dirty="0" err="1"/>
              <a:t>Україною</a:t>
            </a:r>
            <a:r>
              <a:rPr lang="ru-RU" sz="1750" dirty="0"/>
              <a:t>», </a:t>
            </a:r>
            <a:r>
              <a:rPr lang="ru-RU" sz="1750" dirty="0" err="1"/>
              <a:t>що</a:t>
            </a:r>
            <a:r>
              <a:rPr lang="ru-RU" sz="1750" dirty="0"/>
              <a:t> теоретично оформила </a:t>
            </a:r>
            <a:r>
              <a:rPr lang="ru-RU" sz="1750" dirty="0" err="1"/>
              <a:t>вищеназвану</a:t>
            </a:r>
            <a:r>
              <a:rPr lang="ru-RU" sz="1750" dirty="0"/>
              <a:t> доктрину </a:t>
            </a:r>
            <a:r>
              <a:rPr lang="ru-RU" sz="1750" dirty="0" err="1"/>
              <a:t>укр</a:t>
            </a:r>
            <a:r>
              <a:rPr lang="ru-RU" sz="1750" dirty="0"/>
              <a:t>. Н.-</a:t>
            </a:r>
            <a:r>
              <a:rPr lang="ru-RU" sz="1750" dirty="0" smtClean="0"/>
              <a:t>к. </a:t>
            </a:r>
            <a:r>
              <a:rPr lang="ru-RU" sz="1750" dirty="0" err="1" smtClean="0"/>
              <a:t>Національна</a:t>
            </a:r>
            <a:r>
              <a:rPr lang="ru-RU" sz="1750" dirty="0" smtClean="0"/>
              <a:t> </a:t>
            </a:r>
            <a:r>
              <a:rPr lang="ru-RU" sz="1750" dirty="0" err="1"/>
              <a:t>політика</a:t>
            </a:r>
            <a:r>
              <a:rPr lang="ru-RU" sz="1750" dirty="0"/>
              <a:t> </a:t>
            </a:r>
            <a:r>
              <a:rPr lang="ru-RU" sz="1750" dirty="0" err="1"/>
              <a:t>більшовиків</a:t>
            </a:r>
            <a:r>
              <a:rPr lang="ru-RU" sz="1750" dirty="0"/>
              <a:t> в </a:t>
            </a:r>
            <a:r>
              <a:rPr lang="ru-RU" sz="1750" dirty="0" err="1"/>
              <a:t>Україні</a:t>
            </a:r>
            <a:r>
              <a:rPr lang="ru-RU" sz="1750" dirty="0"/>
              <a:t> </a:t>
            </a:r>
            <a:r>
              <a:rPr lang="ru-RU" sz="1750" dirty="0" err="1"/>
              <a:t>піддавалася</a:t>
            </a:r>
            <a:r>
              <a:rPr lang="ru-RU" sz="1750" dirty="0"/>
              <a:t> </a:t>
            </a:r>
            <a:r>
              <a:rPr lang="ru-RU" sz="1750" dirty="0" err="1"/>
              <a:t>критиці</a:t>
            </a:r>
            <a:r>
              <a:rPr lang="ru-RU" sz="1750" dirty="0"/>
              <a:t> в </a:t>
            </a:r>
            <a:r>
              <a:rPr lang="ru-RU" sz="1750" dirty="0" err="1"/>
              <a:t>книзі</a:t>
            </a:r>
            <a:r>
              <a:rPr lang="ru-RU" sz="1750" dirty="0"/>
              <a:t> </a:t>
            </a:r>
            <a:r>
              <a:rPr lang="ru-RU" sz="1750" dirty="0" err="1"/>
              <a:t>членів</a:t>
            </a:r>
            <a:r>
              <a:rPr lang="ru-RU" sz="1750" dirty="0"/>
              <a:t> КП(б)У С. </a:t>
            </a:r>
            <a:r>
              <a:rPr lang="ru-RU" sz="1750" dirty="0" err="1"/>
              <a:t>Мазлаха</a:t>
            </a:r>
            <a:r>
              <a:rPr lang="ru-RU" sz="1750" dirty="0"/>
              <a:t> і В. Шахрая «До </a:t>
            </a:r>
            <a:r>
              <a:rPr lang="ru-RU" sz="1750" dirty="0" err="1"/>
              <a:t>хвилі</a:t>
            </a:r>
            <a:r>
              <a:rPr lang="ru-RU" sz="1750" dirty="0"/>
              <a:t>: </a:t>
            </a:r>
            <a:r>
              <a:rPr lang="ru-RU" sz="1750" dirty="0" err="1"/>
              <a:t>Що</a:t>
            </a:r>
            <a:r>
              <a:rPr lang="ru-RU" sz="1750" dirty="0"/>
              <a:t> </a:t>
            </a:r>
            <a:r>
              <a:rPr lang="ru-RU" sz="1750" dirty="0" err="1"/>
              <a:t>діяється</a:t>
            </a:r>
            <a:r>
              <a:rPr lang="ru-RU" sz="1750" dirty="0"/>
              <a:t> в </a:t>
            </a:r>
            <a:r>
              <a:rPr lang="ru-RU" sz="1750" dirty="0" err="1"/>
              <a:t>Україні</a:t>
            </a:r>
            <a:r>
              <a:rPr lang="ru-RU" sz="1750" dirty="0"/>
              <a:t> й з </a:t>
            </a:r>
            <a:r>
              <a:rPr lang="ru-RU" sz="1750" dirty="0" err="1"/>
              <a:t>Україною</a:t>
            </a:r>
            <a:r>
              <a:rPr lang="ru-RU" sz="1750" dirty="0"/>
              <a:t>». Вона </a:t>
            </a:r>
            <a:r>
              <a:rPr lang="ru-RU" sz="1750" dirty="0" err="1"/>
              <a:t>побачила</a:t>
            </a:r>
            <a:r>
              <a:rPr lang="ru-RU" sz="1750" dirty="0"/>
              <a:t> </a:t>
            </a:r>
            <a:r>
              <a:rPr lang="ru-RU" sz="1750" dirty="0" err="1"/>
              <a:t>світ</a:t>
            </a:r>
            <a:r>
              <a:rPr lang="ru-RU" sz="1750" dirty="0"/>
              <a:t> на початку 1919 року в </a:t>
            </a:r>
            <a:r>
              <a:rPr lang="ru-RU" sz="1750" dirty="0" err="1"/>
              <a:t>Саратові</a:t>
            </a:r>
            <a:r>
              <a:rPr lang="ru-RU" sz="1750" dirty="0"/>
              <a:t>, де </a:t>
            </a:r>
            <a:r>
              <a:rPr lang="ru-RU" sz="1750" dirty="0" err="1"/>
              <a:t>перебували</a:t>
            </a:r>
            <a:r>
              <a:rPr lang="ru-RU" sz="1750" dirty="0"/>
              <a:t> </a:t>
            </a:r>
            <a:r>
              <a:rPr lang="ru-RU" sz="1750" dirty="0" err="1"/>
              <a:t>автори</a:t>
            </a:r>
            <a:r>
              <a:rPr lang="ru-RU" sz="1750" dirty="0"/>
              <a:t> </a:t>
            </a:r>
            <a:r>
              <a:rPr lang="ru-RU" sz="1750" dirty="0" err="1"/>
              <a:t>після</a:t>
            </a:r>
            <a:r>
              <a:rPr lang="ru-RU" sz="1750" dirty="0"/>
              <a:t> </a:t>
            </a:r>
            <a:r>
              <a:rPr lang="ru-RU" sz="1750" dirty="0" err="1"/>
              <a:t>відступу</a:t>
            </a:r>
            <a:r>
              <a:rPr lang="ru-RU" sz="1750" dirty="0"/>
              <a:t> з України </a:t>
            </a:r>
            <a:r>
              <a:rPr lang="ru-RU" sz="1750" dirty="0" err="1"/>
              <a:t>навесні</a:t>
            </a:r>
            <a:r>
              <a:rPr lang="ru-RU" sz="1750" dirty="0"/>
              <a:t> 1918 року. </a:t>
            </a:r>
            <a:r>
              <a:rPr lang="ru-RU" sz="1750" dirty="0" err="1"/>
              <a:t>Свої</a:t>
            </a:r>
            <a:r>
              <a:rPr lang="ru-RU" sz="1750" dirty="0"/>
              <a:t> погляди вони </a:t>
            </a:r>
            <a:r>
              <a:rPr lang="ru-RU" sz="1750" dirty="0" err="1"/>
              <a:t>звели</a:t>
            </a:r>
            <a:r>
              <a:rPr lang="ru-RU" sz="1750" dirty="0"/>
              <a:t> до </a:t>
            </a:r>
            <a:r>
              <a:rPr lang="ru-RU" sz="1750" dirty="0" err="1"/>
              <a:t>формули</a:t>
            </a:r>
            <a:r>
              <a:rPr lang="ru-RU" sz="1750" dirty="0"/>
              <a:t>: 1) </a:t>
            </a:r>
            <a:r>
              <a:rPr lang="ru-RU" sz="1750" dirty="0" err="1"/>
              <a:t>якщо</a:t>
            </a:r>
            <a:r>
              <a:rPr lang="ru-RU" sz="1750" dirty="0"/>
              <a:t> </a:t>
            </a:r>
            <a:r>
              <a:rPr lang="ru-RU" sz="1750" dirty="0" err="1"/>
              <a:t>Україна</a:t>
            </a:r>
            <a:r>
              <a:rPr lang="ru-RU" sz="1750" dirty="0"/>
              <a:t> </a:t>
            </a:r>
            <a:r>
              <a:rPr lang="ru-RU" sz="1750" dirty="0" err="1"/>
              <a:t>незалежна</a:t>
            </a:r>
            <a:r>
              <a:rPr lang="ru-RU" sz="1750" dirty="0"/>
              <a:t> — </a:t>
            </a:r>
            <a:r>
              <a:rPr lang="ru-RU" sz="1750" dirty="0" err="1"/>
              <a:t>тоді</a:t>
            </a:r>
            <a:r>
              <a:rPr lang="ru-RU" sz="1750" dirty="0"/>
              <a:t> повинен бути </a:t>
            </a:r>
            <a:r>
              <a:rPr lang="ru-RU" sz="1750" dirty="0" err="1"/>
              <a:t>власний</a:t>
            </a:r>
            <a:r>
              <a:rPr lang="ru-RU" sz="1750" dirty="0"/>
              <a:t> уряд і своя </a:t>
            </a:r>
            <a:r>
              <a:rPr lang="ru-RU" sz="1750" dirty="0" err="1"/>
              <a:t>партія</a:t>
            </a:r>
            <a:r>
              <a:rPr lang="ru-RU" sz="1750" dirty="0"/>
              <a:t> 2) </a:t>
            </a:r>
            <a:r>
              <a:rPr lang="ru-RU" sz="1750" dirty="0" err="1"/>
              <a:t>або</a:t>
            </a:r>
            <a:r>
              <a:rPr lang="ru-RU" sz="1750" dirty="0"/>
              <a:t> </a:t>
            </a:r>
            <a:r>
              <a:rPr lang="ru-RU" sz="1750" dirty="0" err="1"/>
              <a:t>Україна</a:t>
            </a:r>
            <a:r>
              <a:rPr lang="ru-RU" sz="1750" dirty="0"/>
              <a:t> — </a:t>
            </a:r>
            <a:r>
              <a:rPr lang="ru-RU" sz="1750" dirty="0" err="1"/>
              <a:t>це</a:t>
            </a:r>
            <a:r>
              <a:rPr lang="ru-RU" sz="1750" dirty="0"/>
              <a:t> </a:t>
            </a:r>
            <a:r>
              <a:rPr lang="ru-RU" sz="1750" dirty="0" err="1"/>
              <a:t>Південна</a:t>
            </a:r>
            <a:r>
              <a:rPr lang="ru-RU" sz="1750" dirty="0"/>
              <a:t> </a:t>
            </a:r>
            <a:r>
              <a:rPr lang="ru-RU" sz="1750" dirty="0" err="1"/>
              <a:t>Росія</a:t>
            </a:r>
            <a:r>
              <a:rPr lang="ru-RU" sz="1750" dirty="0"/>
              <a:t>. У </a:t>
            </a:r>
            <a:r>
              <a:rPr lang="ru-RU" sz="1750" dirty="0" err="1"/>
              <a:t>червні</a:t>
            </a:r>
            <a:r>
              <a:rPr lang="ru-RU" sz="1750" dirty="0"/>
              <a:t> 1919 року С. Мазлах і В. Шахрай </a:t>
            </a:r>
            <a:r>
              <a:rPr lang="ru-RU" sz="1750" dirty="0" err="1"/>
              <a:t>були</a:t>
            </a:r>
            <a:r>
              <a:rPr lang="ru-RU" sz="1750" dirty="0"/>
              <a:t> </a:t>
            </a:r>
            <a:r>
              <a:rPr lang="ru-RU" sz="1750" dirty="0" err="1"/>
              <a:t>виключені</a:t>
            </a:r>
            <a:r>
              <a:rPr lang="ru-RU" sz="1750" dirty="0"/>
              <a:t> з </a:t>
            </a:r>
            <a:r>
              <a:rPr lang="ru-RU" sz="1750" dirty="0" err="1"/>
              <a:t>партії</a:t>
            </a:r>
            <a:r>
              <a:rPr lang="ru-RU" sz="1750" dirty="0"/>
              <a:t> </a:t>
            </a:r>
            <a:r>
              <a:rPr lang="ru-RU" sz="1750" dirty="0" err="1"/>
              <a:t>більшовиків</a:t>
            </a:r>
            <a:r>
              <a:rPr lang="ru-RU" sz="1750" dirty="0"/>
              <a:t>. А </a:t>
            </a:r>
            <a:r>
              <a:rPr lang="ru-RU" sz="1750" dirty="0" err="1"/>
              <a:t>їхня</a:t>
            </a:r>
            <a:r>
              <a:rPr lang="ru-RU" sz="1750" dirty="0"/>
              <a:t> книга стала доктриною </a:t>
            </a:r>
            <a:r>
              <a:rPr lang="ru-RU" sz="1750" dirty="0" err="1"/>
              <a:t>націонал-соціалізму</a:t>
            </a:r>
            <a:r>
              <a:rPr lang="ru-RU" sz="1750" dirty="0"/>
              <a:t> для тих, </a:t>
            </a:r>
            <a:r>
              <a:rPr lang="ru-RU" sz="1750" dirty="0" err="1"/>
              <a:t>хто</a:t>
            </a:r>
            <a:r>
              <a:rPr lang="ru-RU" sz="1750" dirty="0"/>
              <a:t> </a:t>
            </a:r>
            <a:r>
              <a:rPr lang="ru-RU" sz="1750" dirty="0" err="1"/>
              <a:t>намагався</a:t>
            </a:r>
            <a:r>
              <a:rPr lang="ru-RU" sz="1750" dirty="0"/>
              <a:t> </a:t>
            </a:r>
            <a:r>
              <a:rPr lang="ru-RU" sz="1750" dirty="0" err="1"/>
              <a:t>об'єднати</a:t>
            </a:r>
            <a:r>
              <a:rPr lang="ru-RU" sz="1750" dirty="0"/>
              <a:t> </a:t>
            </a:r>
            <a:r>
              <a:rPr lang="ru-RU" sz="1750" dirty="0" err="1"/>
              <a:t>соціалізм</a:t>
            </a:r>
            <a:r>
              <a:rPr lang="ru-RU" sz="1750" dirty="0"/>
              <a:t> </a:t>
            </a:r>
            <a:r>
              <a:rPr lang="ru-RU" sz="1750" dirty="0" err="1"/>
              <a:t>із</a:t>
            </a:r>
            <a:r>
              <a:rPr lang="ru-RU" sz="1750" dirty="0"/>
              <a:t> </a:t>
            </a:r>
            <a:r>
              <a:rPr lang="ru-RU" sz="1750" dirty="0" err="1"/>
              <a:t>національно</a:t>
            </a:r>
            <a:r>
              <a:rPr lang="ru-RU" sz="1750" dirty="0"/>
              <a:t> — </a:t>
            </a:r>
            <a:r>
              <a:rPr lang="ru-RU" sz="1750" dirty="0" err="1"/>
              <a:t>державним</a:t>
            </a:r>
            <a:r>
              <a:rPr lang="ru-RU" sz="1750" dirty="0"/>
              <a:t> </a:t>
            </a:r>
            <a:r>
              <a:rPr lang="ru-RU" sz="1750" dirty="0" err="1"/>
              <a:t>відродженням</a:t>
            </a:r>
            <a:r>
              <a:rPr lang="ru-RU" sz="1750" dirty="0"/>
              <a:t> України.</a:t>
            </a:r>
          </a:p>
        </p:txBody>
      </p:sp>
    </p:spTree>
    <p:extLst>
      <p:ext uri="{BB962C8B-B14F-4D97-AF65-F5344CB8AC3E}">
        <p14:creationId xmlns:p14="http://schemas.microsoft.com/office/powerpoint/2010/main" val="41969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76" y="260648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1919 </a:t>
            </a:r>
            <a:r>
              <a:rPr lang="ru-RU" sz="2000" dirty="0" err="1" smtClean="0"/>
              <a:t>рік</a:t>
            </a:r>
            <a:endParaRPr lang="ru-RU" sz="2000" dirty="0"/>
          </a:p>
          <a:p>
            <a:pPr algn="ctr"/>
            <a:r>
              <a:rPr lang="ru-RU" sz="2000" dirty="0"/>
              <a:t>1919 </a:t>
            </a:r>
            <a:r>
              <a:rPr lang="ru-RU" sz="2000" dirty="0" err="1"/>
              <a:t>рік</a:t>
            </a:r>
            <a:r>
              <a:rPr lang="ru-RU" sz="2000" dirty="0"/>
              <a:t> став </a:t>
            </a:r>
            <a:r>
              <a:rPr lang="ru-RU" sz="2000" dirty="0" err="1"/>
              <a:t>новим</a:t>
            </a:r>
            <a:r>
              <a:rPr lang="ru-RU" sz="2000" dirty="0"/>
              <a:t> </a:t>
            </a:r>
            <a:r>
              <a:rPr lang="ru-RU" sz="2000" dirty="0" err="1"/>
              <a:t>етапом</a:t>
            </a:r>
            <a:r>
              <a:rPr lang="ru-RU" sz="2000" dirty="0"/>
              <a:t> у </a:t>
            </a:r>
            <a:r>
              <a:rPr lang="ru-RU" sz="2000" dirty="0" err="1"/>
              <a:t>політичній</a:t>
            </a:r>
            <a:r>
              <a:rPr lang="ru-RU" sz="2000" dirty="0"/>
              <a:t> </a:t>
            </a:r>
            <a:r>
              <a:rPr lang="ru-RU" sz="2000" dirty="0" err="1"/>
              <a:t>еволюції</a:t>
            </a:r>
            <a:r>
              <a:rPr lang="ru-RU" sz="2000" dirty="0"/>
              <a:t> </a:t>
            </a:r>
            <a:r>
              <a:rPr lang="ru-RU" sz="2000" dirty="0" err="1"/>
              <a:t>лівих</a:t>
            </a:r>
            <a:r>
              <a:rPr lang="ru-RU" sz="2000" dirty="0"/>
              <a:t> </a:t>
            </a:r>
            <a:r>
              <a:rPr lang="ru-RU" sz="2000" dirty="0" err="1"/>
              <a:t>партій</a:t>
            </a:r>
            <a:r>
              <a:rPr lang="ru-RU" sz="2000" dirty="0"/>
              <a:t>. </a:t>
            </a:r>
            <a:r>
              <a:rPr lang="ru-RU" sz="2000" dirty="0" err="1"/>
              <a:t>Боротьбисти</a:t>
            </a:r>
            <a:r>
              <a:rPr lang="ru-RU" sz="2000" dirty="0"/>
              <a:t> — </a:t>
            </a:r>
            <a:r>
              <a:rPr lang="ru-RU" sz="2000" dirty="0" err="1"/>
              <a:t>ліве</a:t>
            </a:r>
            <a:r>
              <a:rPr lang="ru-RU" sz="2000" dirty="0"/>
              <a:t> </a:t>
            </a:r>
            <a:r>
              <a:rPr lang="ru-RU" sz="2000" dirty="0" err="1"/>
              <a:t>крило</a:t>
            </a:r>
            <a:r>
              <a:rPr lang="ru-RU" sz="2000" dirty="0"/>
              <a:t> УПСР </a:t>
            </a:r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/>
              <a:t>антигетьманского</a:t>
            </a:r>
            <a:r>
              <a:rPr lang="ru-RU" sz="2000" dirty="0"/>
              <a:t> </a:t>
            </a:r>
            <a:r>
              <a:rPr lang="ru-RU" sz="2000" dirty="0" err="1"/>
              <a:t>повстання</a:t>
            </a:r>
            <a:r>
              <a:rPr lang="ru-RU" sz="2000" dirty="0"/>
              <a:t> </a:t>
            </a:r>
            <a:r>
              <a:rPr lang="ru-RU" sz="2000" dirty="0" err="1"/>
              <a:t>виступили</a:t>
            </a:r>
            <a:r>
              <a:rPr lang="ru-RU" sz="2000" dirty="0"/>
              <a:t> </a:t>
            </a:r>
            <a:r>
              <a:rPr lang="ru-RU" sz="2000" dirty="0" err="1"/>
              <a:t>проти</a:t>
            </a:r>
            <a:r>
              <a:rPr lang="ru-RU" sz="2000" dirty="0"/>
              <a:t> </a:t>
            </a:r>
            <a:r>
              <a:rPr lang="ru-RU" sz="2000" dirty="0" err="1"/>
              <a:t>Директорії</a:t>
            </a:r>
            <a:r>
              <a:rPr lang="ru-RU" sz="2000" dirty="0"/>
              <a:t> УНР. Вони </a:t>
            </a:r>
            <a:r>
              <a:rPr lang="ru-RU" sz="2000" dirty="0" err="1"/>
              <a:t>намагалися</a:t>
            </a:r>
            <a:r>
              <a:rPr lang="ru-RU" sz="2000" dirty="0"/>
              <a:t> </a:t>
            </a:r>
            <a:r>
              <a:rPr lang="ru-RU" sz="2000" dirty="0" err="1"/>
              <a:t>створити</a:t>
            </a:r>
            <a:r>
              <a:rPr lang="ru-RU" sz="2000" dirty="0"/>
              <a:t> </a:t>
            </a:r>
            <a:r>
              <a:rPr lang="ru-RU" sz="2000" dirty="0" err="1"/>
              <a:t>українську</a:t>
            </a:r>
            <a:r>
              <a:rPr lang="ru-RU" sz="2000" dirty="0"/>
              <a:t> </a:t>
            </a:r>
            <a:r>
              <a:rPr lang="ru-RU" sz="2000" dirty="0" err="1"/>
              <a:t>Червону</a:t>
            </a:r>
            <a:r>
              <a:rPr lang="ru-RU" sz="2000" dirty="0"/>
              <a:t> </a:t>
            </a:r>
            <a:r>
              <a:rPr lang="ru-RU" sz="2000" dirty="0" err="1"/>
              <a:t>Армію</a:t>
            </a:r>
            <a:r>
              <a:rPr lang="ru-RU" sz="2000" dirty="0"/>
              <a:t>, </a:t>
            </a:r>
            <a:r>
              <a:rPr lang="ru-RU" sz="2000" dirty="0" err="1"/>
              <a:t>щоб</a:t>
            </a:r>
            <a:r>
              <a:rPr lang="ru-RU" sz="2000" dirty="0"/>
              <a:t> </a:t>
            </a:r>
            <a:r>
              <a:rPr lang="ru-RU" sz="2000" dirty="0" err="1"/>
              <a:t>поставити</a:t>
            </a:r>
            <a:r>
              <a:rPr lang="ru-RU" sz="2000" dirty="0"/>
              <a:t> </a:t>
            </a:r>
            <a:r>
              <a:rPr lang="ru-RU" sz="2000" dirty="0" err="1"/>
              <a:t>більшовицькі</a:t>
            </a:r>
            <a:r>
              <a:rPr lang="ru-RU" sz="2000" dirty="0"/>
              <a:t> </a:t>
            </a:r>
            <a:r>
              <a:rPr lang="ru-RU" sz="2000" dirty="0" err="1"/>
              <a:t>війська</a:t>
            </a:r>
            <a:r>
              <a:rPr lang="ru-RU" sz="2000" dirty="0"/>
              <a:t> з </a:t>
            </a:r>
            <a:r>
              <a:rPr lang="ru-RU" sz="2000" dirty="0" err="1"/>
              <a:t>Росії</a:t>
            </a:r>
            <a:r>
              <a:rPr lang="ru-RU" sz="2000" dirty="0"/>
              <a:t> перед фактом </a:t>
            </a:r>
            <a:r>
              <a:rPr lang="ru-RU" sz="2000" dirty="0" err="1"/>
              <a:t>існування</a:t>
            </a:r>
            <a:r>
              <a:rPr lang="ru-RU" sz="2000" dirty="0"/>
              <a:t> </a:t>
            </a:r>
            <a:r>
              <a:rPr lang="ru-RU" sz="2000" dirty="0" err="1"/>
              <a:t>самостійної</a:t>
            </a:r>
            <a:r>
              <a:rPr lang="ru-RU" sz="2000" dirty="0"/>
              <a:t> </a:t>
            </a:r>
            <a:r>
              <a:rPr lang="ru-RU" sz="2000" dirty="0" err="1"/>
              <a:t>української</a:t>
            </a:r>
            <a:r>
              <a:rPr lang="ru-RU" sz="2000" dirty="0"/>
              <a:t> </a:t>
            </a:r>
            <a:r>
              <a:rPr lang="ru-RU" sz="2000" dirty="0" err="1"/>
              <a:t>радянської</a:t>
            </a:r>
            <a:r>
              <a:rPr lang="ru-RU" sz="2000" dirty="0"/>
              <a:t> </a:t>
            </a:r>
            <a:r>
              <a:rPr lang="ru-RU" sz="2000" dirty="0" err="1"/>
              <a:t>влади</a:t>
            </a:r>
            <a:r>
              <a:rPr lang="ru-RU" sz="2000" dirty="0"/>
              <a:t>.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їм</a:t>
            </a:r>
            <a:r>
              <a:rPr lang="ru-RU" sz="2000" dirty="0"/>
              <a:t> не </a:t>
            </a:r>
            <a:r>
              <a:rPr lang="ru-RU" sz="2000" dirty="0" err="1"/>
              <a:t>вдалося</a:t>
            </a:r>
            <a:r>
              <a:rPr lang="ru-RU" sz="2000" dirty="0"/>
              <a:t>. </a:t>
            </a:r>
            <a:r>
              <a:rPr lang="ru-RU" sz="2000" dirty="0" err="1"/>
              <a:t>Більшовики</a:t>
            </a:r>
            <a:r>
              <a:rPr lang="ru-RU" sz="2000" dirty="0"/>
              <a:t> </a:t>
            </a:r>
            <a:r>
              <a:rPr lang="ru-RU" sz="2000" dirty="0" err="1"/>
              <a:t>досить</a:t>
            </a:r>
            <a:r>
              <a:rPr lang="ru-RU" sz="2000" dirty="0"/>
              <a:t> </a:t>
            </a:r>
            <a:r>
              <a:rPr lang="ru-RU" sz="2000" dirty="0" err="1"/>
              <a:t>швидко</a:t>
            </a:r>
            <a:r>
              <a:rPr lang="ru-RU" sz="2000" dirty="0"/>
              <a:t> </a:t>
            </a:r>
            <a:r>
              <a:rPr lang="ru-RU" sz="2000" dirty="0" err="1"/>
              <a:t>захопили</a:t>
            </a:r>
            <a:r>
              <a:rPr lang="ru-RU" sz="2000" dirty="0"/>
              <a:t> </a:t>
            </a:r>
            <a:r>
              <a:rPr lang="ru-RU" sz="2000" dirty="0" err="1"/>
              <a:t>Україну</a:t>
            </a:r>
            <a:r>
              <a:rPr lang="ru-RU" sz="2000" dirty="0"/>
              <a:t>, і </a:t>
            </a:r>
            <a:r>
              <a:rPr lang="ru-RU" sz="2000" dirty="0" err="1"/>
              <a:t>боротьбисти</a:t>
            </a:r>
            <a:r>
              <a:rPr lang="ru-RU" sz="2000" dirty="0"/>
              <a:t> </a:t>
            </a:r>
            <a:r>
              <a:rPr lang="ru-RU" sz="2000" dirty="0" err="1"/>
              <a:t>перейшли</a:t>
            </a:r>
            <a:r>
              <a:rPr lang="ru-RU" sz="2000" dirty="0"/>
              <a:t> в </a:t>
            </a:r>
            <a:r>
              <a:rPr lang="ru-RU" sz="2000" dirty="0" err="1"/>
              <a:t>легальну</a:t>
            </a:r>
            <a:r>
              <a:rPr lang="ru-RU" sz="2000" dirty="0"/>
              <a:t> </a:t>
            </a:r>
            <a:r>
              <a:rPr lang="ru-RU" sz="2000" dirty="0" err="1"/>
              <a:t>опозицію</a:t>
            </a:r>
            <a:r>
              <a:rPr lang="ru-RU" sz="2000" dirty="0"/>
              <a:t> до </a:t>
            </a:r>
            <a:r>
              <a:rPr lang="ru-RU" sz="2000" dirty="0" err="1"/>
              <a:t>створеного</a:t>
            </a:r>
            <a:r>
              <a:rPr lang="ru-RU" sz="2000" dirty="0"/>
              <a:t> ними режиму.</a:t>
            </a:r>
          </a:p>
          <a:p>
            <a:pPr algn="ctr"/>
            <a:r>
              <a:rPr lang="ru-RU" sz="2000" dirty="0"/>
              <a:t>У </a:t>
            </a:r>
            <a:r>
              <a:rPr lang="ru-RU" sz="2000" dirty="0" err="1"/>
              <a:t>бік</a:t>
            </a:r>
            <a:r>
              <a:rPr lang="ru-RU" sz="2000" dirty="0"/>
              <a:t> </a:t>
            </a:r>
            <a:r>
              <a:rPr lang="ru-RU" sz="2000" dirty="0" err="1"/>
              <a:t>націонал-комунізму</a:t>
            </a:r>
            <a:r>
              <a:rPr lang="ru-RU" sz="2000" dirty="0"/>
              <a:t> </a:t>
            </a:r>
            <a:r>
              <a:rPr lang="ru-RU" sz="2000" dirty="0" err="1"/>
              <a:t>еволюціонував</a:t>
            </a:r>
            <a:r>
              <a:rPr lang="ru-RU" sz="2000" dirty="0"/>
              <a:t> і </a:t>
            </a:r>
            <a:r>
              <a:rPr lang="ru-RU" sz="2000" dirty="0" err="1"/>
              <a:t>ліва</a:t>
            </a:r>
            <a:r>
              <a:rPr lang="ru-RU" sz="2000" dirty="0"/>
              <a:t> </a:t>
            </a:r>
            <a:r>
              <a:rPr lang="ru-RU" sz="2000" dirty="0" err="1"/>
              <a:t>течія</a:t>
            </a:r>
            <a:r>
              <a:rPr lang="ru-RU" sz="2000" dirty="0"/>
              <a:t> УСДРП (</a:t>
            </a:r>
            <a:r>
              <a:rPr lang="ru-RU" sz="2000" dirty="0" err="1"/>
              <a:t>незалежні</a:t>
            </a:r>
            <a:r>
              <a:rPr lang="ru-RU" sz="2000" dirty="0"/>
              <a:t>). Вони </a:t>
            </a:r>
            <a:r>
              <a:rPr lang="ru-RU" sz="2000" dirty="0" err="1"/>
              <a:t>також</a:t>
            </a:r>
            <a:r>
              <a:rPr lang="ru-RU" sz="2000" dirty="0"/>
              <a:t> не </a:t>
            </a:r>
            <a:r>
              <a:rPr lang="ru-RU" sz="2000" dirty="0" err="1"/>
              <a:t>відступили</a:t>
            </a:r>
            <a:r>
              <a:rPr lang="ru-RU" sz="2000" dirty="0"/>
              <a:t> з </a:t>
            </a:r>
            <a:r>
              <a:rPr lang="ru-RU" sz="2000" dirty="0" err="1"/>
              <a:t>військами</a:t>
            </a:r>
            <a:r>
              <a:rPr lang="ru-RU" sz="2000" dirty="0"/>
              <a:t> </a:t>
            </a:r>
            <a:r>
              <a:rPr lang="ru-RU" sz="2000" dirty="0" err="1"/>
              <a:t>Директорії</a:t>
            </a:r>
            <a:r>
              <a:rPr lang="ru-RU" sz="2000" dirty="0"/>
              <a:t>, а </a:t>
            </a:r>
            <a:r>
              <a:rPr lang="ru-RU" sz="2000" dirty="0" err="1"/>
              <a:t>залишилися</a:t>
            </a:r>
            <a:r>
              <a:rPr lang="ru-RU" sz="2000" dirty="0"/>
              <a:t> на </a:t>
            </a:r>
            <a:r>
              <a:rPr lang="ru-RU" sz="2000" dirty="0" err="1"/>
              <a:t>радянській</a:t>
            </a:r>
            <a:r>
              <a:rPr lang="ru-RU" sz="2000" dirty="0"/>
              <a:t> </a:t>
            </a:r>
            <a:r>
              <a:rPr lang="ru-RU" sz="2000" dirty="0" err="1"/>
              <a:t>території</a:t>
            </a:r>
            <a:r>
              <a:rPr lang="ru-RU" sz="2000" dirty="0"/>
              <a:t>, </a:t>
            </a:r>
            <a:r>
              <a:rPr lang="ru-RU" sz="2000" dirty="0" err="1"/>
              <a:t>опинившись</a:t>
            </a:r>
            <a:r>
              <a:rPr lang="ru-RU" sz="2000" dirty="0"/>
              <a:t> у </a:t>
            </a:r>
            <a:r>
              <a:rPr lang="ru-RU" sz="2000" dirty="0" err="1"/>
              <a:t>легальній</a:t>
            </a:r>
            <a:r>
              <a:rPr lang="ru-RU" sz="2000" dirty="0"/>
              <a:t> </a:t>
            </a:r>
            <a:r>
              <a:rPr lang="ru-RU" sz="2000" dirty="0" err="1"/>
              <a:t>опозиції</a:t>
            </a:r>
            <a:r>
              <a:rPr lang="ru-RU" sz="2000" dirty="0"/>
              <a:t> до </a:t>
            </a:r>
            <a:r>
              <a:rPr lang="ru-RU" sz="2000" dirty="0" err="1"/>
              <a:t>більшовиків</a:t>
            </a:r>
            <a:r>
              <a:rPr lang="ru-RU" sz="2000" dirty="0"/>
              <a:t>. У </a:t>
            </a:r>
            <a:r>
              <a:rPr lang="ru-RU" sz="2000" dirty="0" err="1"/>
              <a:t>серпні</a:t>
            </a:r>
            <a:r>
              <a:rPr lang="ru-RU" sz="2000" dirty="0"/>
              <a:t> 1919 року </a:t>
            </a:r>
            <a:r>
              <a:rPr lang="ru-RU" sz="2000" dirty="0" err="1"/>
              <a:t>ця</a:t>
            </a:r>
            <a:r>
              <a:rPr lang="ru-RU" sz="2000" dirty="0"/>
              <a:t> </a:t>
            </a:r>
            <a:r>
              <a:rPr lang="ru-RU" sz="2000" dirty="0" err="1"/>
              <a:t>група</a:t>
            </a:r>
            <a:r>
              <a:rPr lang="ru-RU" sz="2000" dirty="0"/>
              <a:t> </a:t>
            </a:r>
            <a:r>
              <a:rPr lang="ru-RU" sz="2000" dirty="0" err="1"/>
              <a:t>об'єдналася</a:t>
            </a:r>
            <a:r>
              <a:rPr lang="ru-RU" sz="2000" dirty="0"/>
              <a:t> з УПСР в одну </a:t>
            </a:r>
            <a:r>
              <a:rPr lang="ru-RU" sz="2000" dirty="0" err="1"/>
              <a:t>політичну</a:t>
            </a:r>
            <a:r>
              <a:rPr lang="ru-RU" sz="2000" dirty="0"/>
              <a:t> </a:t>
            </a:r>
            <a:r>
              <a:rPr lang="ru-RU" sz="2000" dirty="0" err="1"/>
              <a:t>партію</a:t>
            </a:r>
            <a:r>
              <a:rPr lang="ru-RU" sz="2000" dirty="0"/>
              <a:t> — </a:t>
            </a:r>
            <a:r>
              <a:rPr lang="ru-RU" sz="2000" dirty="0" err="1"/>
              <a:t>Українську</a:t>
            </a:r>
            <a:r>
              <a:rPr lang="ru-RU" sz="2000" dirty="0"/>
              <a:t> </a:t>
            </a:r>
            <a:r>
              <a:rPr lang="ru-RU" sz="2000" dirty="0" err="1"/>
              <a:t>Комуністичну</a:t>
            </a:r>
            <a:r>
              <a:rPr lang="ru-RU" sz="2000" dirty="0"/>
              <a:t> </a:t>
            </a:r>
            <a:r>
              <a:rPr lang="ru-RU" sz="2000" dirty="0" err="1"/>
              <a:t>партію</a:t>
            </a:r>
            <a:r>
              <a:rPr lang="ru-RU" sz="2000" dirty="0"/>
              <a:t> (</a:t>
            </a:r>
            <a:r>
              <a:rPr lang="ru-RU" sz="2000" dirty="0" err="1"/>
              <a:t>боротьбистов</a:t>
            </a:r>
            <a:r>
              <a:rPr lang="ru-RU" sz="2000" dirty="0"/>
              <a:t>). 28 </a:t>
            </a:r>
            <a:r>
              <a:rPr lang="ru-RU" sz="2000" dirty="0" err="1"/>
              <a:t>серпня</a:t>
            </a:r>
            <a:r>
              <a:rPr lang="ru-RU" sz="2000" dirty="0"/>
              <a:t> 1919 року </a:t>
            </a:r>
            <a:r>
              <a:rPr lang="ru-RU" sz="2000" dirty="0" err="1"/>
              <a:t>ця</a:t>
            </a:r>
            <a:r>
              <a:rPr lang="ru-RU" sz="2000" dirty="0"/>
              <a:t> </a:t>
            </a:r>
            <a:r>
              <a:rPr lang="ru-RU" sz="2000" dirty="0" err="1"/>
              <a:t>партія</a:t>
            </a:r>
            <a:r>
              <a:rPr lang="ru-RU" sz="2000" dirty="0"/>
              <a:t> почала </a:t>
            </a:r>
            <a:r>
              <a:rPr lang="ru-RU" sz="2000" dirty="0" err="1"/>
              <a:t>спробу</a:t>
            </a:r>
            <a:r>
              <a:rPr lang="ru-RU" sz="2000" dirty="0"/>
              <a:t> на правах </a:t>
            </a:r>
            <a:r>
              <a:rPr lang="ru-RU" sz="2000" dirty="0" err="1"/>
              <a:t>окремої</a:t>
            </a:r>
            <a:r>
              <a:rPr lang="ru-RU" sz="2000" dirty="0"/>
              <a:t> </a:t>
            </a:r>
            <a:r>
              <a:rPr lang="ru-RU" sz="2000" dirty="0" err="1"/>
              <a:t>секції</a:t>
            </a:r>
            <a:r>
              <a:rPr lang="ru-RU" sz="2000" dirty="0"/>
              <a:t> </a:t>
            </a:r>
            <a:r>
              <a:rPr lang="ru-RU" sz="2000" dirty="0" err="1"/>
              <a:t>ввійти</a:t>
            </a:r>
            <a:r>
              <a:rPr lang="ru-RU" sz="2000" dirty="0"/>
              <a:t> до складу </a:t>
            </a:r>
            <a:r>
              <a:rPr lang="ru-RU" sz="2000" dirty="0" err="1"/>
              <a:t>Інтернаціоналу</a:t>
            </a:r>
            <a:r>
              <a:rPr lang="ru-RU" sz="2000" dirty="0"/>
              <a:t>. Але </a:t>
            </a:r>
            <a:r>
              <a:rPr lang="ru-RU" sz="2000" dirty="0" err="1"/>
              <a:t>її</a:t>
            </a:r>
            <a:r>
              <a:rPr lang="ru-RU" sz="2000" dirty="0"/>
              <a:t> заявка не </a:t>
            </a:r>
            <a:r>
              <a:rPr lang="ru-RU" sz="2000" dirty="0" err="1"/>
              <a:t>була</a:t>
            </a:r>
            <a:r>
              <a:rPr lang="ru-RU" sz="2000" dirty="0"/>
              <a:t> </a:t>
            </a:r>
            <a:r>
              <a:rPr lang="ru-RU" sz="2000" dirty="0" err="1"/>
              <a:t>прийнята</a:t>
            </a:r>
            <a:r>
              <a:rPr lang="ru-RU" sz="2000" dirty="0"/>
              <a:t>. РКП(б),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фактично</a:t>
            </a:r>
            <a:r>
              <a:rPr lang="ru-RU" sz="2000" dirty="0"/>
              <a:t> </a:t>
            </a:r>
            <a:r>
              <a:rPr lang="ru-RU" sz="2000" dirty="0" err="1"/>
              <a:t>керувала</a:t>
            </a:r>
            <a:r>
              <a:rPr lang="ru-RU" sz="2000" dirty="0"/>
              <a:t> </a:t>
            </a:r>
            <a:r>
              <a:rPr lang="ru-RU" sz="2000" dirty="0" err="1"/>
              <a:t>Комінтерном</a:t>
            </a:r>
            <a:r>
              <a:rPr lang="ru-RU" sz="2000" dirty="0"/>
              <a:t>, не </a:t>
            </a:r>
            <a:r>
              <a:rPr lang="ru-RU" sz="2000" dirty="0" err="1"/>
              <a:t>хотіла</a:t>
            </a:r>
            <a:r>
              <a:rPr lang="ru-RU" sz="2000" dirty="0"/>
              <a:t> </a:t>
            </a:r>
            <a:r>
              <a:rPr lang="ru-RU" sz="2000" dirty="0" err="1"/>
              <a:t>визнавати</a:t>
            </a:r>
            <a:r>
              <a:rPr lang="ru-RU" sz="2000" dirty="0"/>
              <a:t> </a:t>
            </a:r>
            <a:r>
              <a:rPr lang="ru-RU" sz="2000" dirty="0" err="1"/>
              <a:t>українську</a:t>
            </a:r>
            <a:r>
              <a:rPr lang="ru-RU" sz="2000" dirty="0"/>
              <a:t> </a:t>
            </a:r>
            <a:r>
              <a:rPr lang="ru-RU" sz="2000" dirty="0" err="1"/>
              <a:t>комуністичну</a:t>
            </a:r>
            <a:r>
              <a:rPr lang="ru-RU" sz="2000" dirty="0"/>
              <a:t> </a:t>
            </a:r>
            <a:r>
              <a:rPr lang="ru-RU" sz="2000" dirty="0" err="1"/>
              <a:t>організацію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стала б </a:t>
            </a:r>
            <a:r>
              <a:rPr lang="ru-RU" sz="2000" dirty="0" err="1"/>
              <a:t>реальним</a:t>
            </a:r>
            <a:r>
              <a:rPr lang="ru-RU" sz="2000" dirty="0"/>
              <a:t> конкурентом КП(б)У в </a:t>
            </a:r>
            <a:r>
              <a:rPr lang="ru-RU" sz="2000" dirty="0" err="1"/>
              <a:t>Україні</a:t>
            </a:r>
            <a:r>
              <a:rPr lang="ru-RU" sz="2000" dirty="0"/>
              <a:t>. Таким чином, </a:t>
            </a:r>
            <a:r>
              <a:rPr lang="ru-RU" sz="2000" dirty="0" err="1"/>
              <a:t>всі</a:t>
            </a:r>
            <a:r>
              <a:rPr lang="ru-RU" sz="2000" dirty="0"/>
              <a:t> </a:t>
            </a:r>
            <a:r>
              <a:rPr lang="ru-RU" sz="2000" dirty="0" err="1"/>
              <a:t>спроби</a:t>
            </a:r>
            <a:r>
              <a:rPr lang="ru-RU" sz="2000" dirty="0"/>
              <a:t> </a:t>
            </a:r>
            <a:r>
              <a:rPr lang="ru-RU" sz="2000" dirty="0" err="1"/>
              <a:t>націонал</a:t>
            </a:r>
            <a:r>
              <a:rPr lang="ru-RU" sz="2000" dirty="0"/>
              <a:t> — </a:t>
            </a:r>
            <a:r>
              <a:rPr lang="ru-RU" sz="2000" dirty="0" err="1"/>
              <a:t>комуністів</a:t>
            </a:r>
            <a:r>
              <a:rPr lang="ru-RU" sz="2000" dirty="0"/>
              <a:t> </a:t>
            </a:r>
            <a:r>
              <a:rPr lang="ru-RU" sz="2000" dirty="0" err="1"/>
              <a:t>наблизити</a:t>
            </a:r>
            <a:r>
              <a:rPr lang="ru-RU" sz="2000" dirty="0"/>
              <a:t> </a:t>
            </a:r>
            <a:r>
              <a:rPr lang="ru-RU" sz="2000" dirty="0" err="1"/>
              <a:t>політичний</a:t>
            </a:r>
            <a:r>
              <a:rPr lang="ru-RU" sz="2000" dirty="0"/>
              <a:t> курс </a:t>
            </a:r>
            <a:r>
              <a:rPr lang="ru-RU" sz="2000" dirty="0" err="1"/>
              <a:t>більшовицького</a:t>
            </a:r>
            <a:r>
              <a:rPr lang="ru-RU" sz="2000" dirty="0"/>
              <a:t> </a:t>
            </a:r>
            <a:r>
              <a:rPr lang="ru-RU" sz="2000" dirty="0" err="1"/>
              <a:t>керівництва</a:t>
            </a:r>
            <a:r>
              <a:rPr lang="ru-RU" sz="2000" dirty="0"/>
              <a:t> УРСР до </a:t>
            </a:r>
            <a:r>
              <a:rPr lang="ru-RU" sz="2000" dirty="0" err="1"/>
              <a:t>національних</a:t>
            </a:r>
            <a:r>
              <a:rPr lang="ru-RU" sz="2000" dirty="0"/>
              <a:t> потреб </a:t>
            </a:r>
            <a:r>
              <a:rPr lang="ru-RU" sz="2000" dirty="0" err="1"/>
              <a:t>українського</a:t>
            </a:r>
            <a:r>
              <a:rPr lang="ru-RU" sz="2000" dirty="0"/>
              <a:t> народу </a:t>
            </a:r>
            <a:r>
              <a:rPr lang="ru-RU" sz="2000" dirty="0" err="1"/>
              <a:t>виявилися</a:t>
            </a:r>
            <a:r>
              <a:rPr lang="ru-RU" sz="2000" dirty="0"/>
              <a:t> </a:t>
            </a:r>
            <a:r>
              <a:rPr lang="ru-RU" sz="2000" dirty="0" err="1"/>
              <a:t>марними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58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3279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поразки</a:t>
            </a:r>
            <a:r>
              <a:rPr lang="ru-RU" dirty="0"/>
              <a:t> </a:t>
            </a:r>
            <a:r>
              <a:rPr lang="ru-RU" dirty="0" smtClean="0"/>
              <a:t>УНР</a:t>
            </a:r>
          </a:p>
          <a:p>
            <a:pPr algn="ctr"/>
            <a:r>
              <a:rPr lang="ru-RU" dirty="0" err="1" smtClean="0"/>
              <a:t>Популярність</a:t>
            </a:r>
            <a:r>
              <a:rPr lang="ru-RU" dirty="0" smtClean="0"/>
              <a:t> </a:t>
            </a:r>
            <a:r>
              <a:rPr lang="ru-RU" dirty="0"/>
              <a:t>таких </a:t>
            </a:r>
            <a:r>
              <a:rPr lang="ru-RU" dirty="0" err="1"/>
              <a:t>ідей</a:t>
            </a:r>
            <a:r>
              <a:rPr lang="ru-RU" dirty="0"/>
              <a:t> в </a:t>
            </a:r>
            <a:r>
              <a:rPr lang="ru-RU" dirty="0" err="1"/>
              <a:t>укр</a:t>
            </a:r>
            <a:r>
              <a:rPr lang="ru-RU" dirty="0"/>
              <a:t>. </a:t>
            </a:r>
            <a:r>
              <a:rPr lang="ru-RU" dirty="0" err="1"/>
              <a:t>суспільстві</a:t>
            </a:r>
            <a:r>
              <a:rPr lang="ru-RU" dirty="0"/>
              <a:t> та </a:t>
            </a:r>
            <a:r>
              <a:rPr lang="ru-RU" dirty="0" err="1"/>
              <a:t>наявність</a:t>
            </a:r>
            <a:r>
              <a:rPr lang="ru-RU" dirty="0"/>
              <a:t> реального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націонал-комуністів</a:t>
            </a:r>
            <a:r>
              <a:rPr lang="ru-RU" dirty="0"/>
              <a:t> на </a:t>
            </a:r>
            <a:r>
              <a:rPr lang="ru-RU" dirty="0" err="1"/>
              <a:t>українське</a:t>
            </a:r>
            <a:r>
              <a:rPr lang="ru-RU" dirty="0"/>
              <a:t> селянство </a:t>
            </a:r>
            <a:r>
              <a:rPr lang="ru-RU" dirty="0" err="1"/>
              <a:t>зумовили</a:t>
            </a:r>
            <a:r>
              <a:rPr lang="ru-RU" dirty="0"/>
              <a:t> </a:t>
            </a:r>
            <a:r>
              <a:rPr lang="ru-RU" dirty="0" err="1"/>
              <a:t>обережне</a:t>
            </a:r>
            <a:r>
              <a:rPr lang="ru-RU" dirty="0"/>
              <a:t> </a:t>
            </a:r>
            <a:r>
              <a:rPr lang="ru-RU" dirty="0" err="1"/>
              <a:t>ставлення</a:t>
            </a:r>
            <a:r>
              <a:rPr lang="ru-RU" dirty="0"/>
              <a:t> центрального </a:t>
            </a:r>
            <a:r>
              <a:rPr lang="ru-RU" dirty="0" err="1"/>
              <a:t>більшовицького</a:t>
            </a:r>
            <a:r>
              <a:rPr lang="ru-RU" dirty="0"/>
              <a:t> </a:t>
            </a:r>
            <a:r>
              <a:rPr lang="ru-RU" dirty="0" err="1"/>
              <a:t>керівництва</a:t>
            </a:r>
            <a:r>
              <a:rPr lang="ru-RU" dirty="0"/>
              <a:t> до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, </a:t>
            </a:r>
            <a:r>
              <a:rPr lang="ru-RU" dirty="0" err="1"/>
              <a:t>відсутність</a:t>
            </a:r>
            <a:r>
              <a:rPr lang="ru-RU" dirty="0"/>
              <a:t> на той час </a:t>
            </a:r>
            <a:r>
              <a:rPr lang="ru-RU" dirty="0" err="1"/>
              <a:t>відверто</a:t>
            </a:r>
            <a:r>
              <a:rPr lang="ru-RU" dirty="0"/>
              <a:t> </a:t>
            </a:r>
            <a:r>
              <a:rPr lang="ru-RU" dirty="0" err="1"/>
              <a:t>репресивних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. </a:t>
            </a:r>
            <a:r>
              <a:rPr lang="ru-RU" dirty="0" err="1"/>
              <a:t>Водночас</a:t>
            </a:r>
            <a:r>
              <a:rPr lang="ru-RU" dirty="0"/>
              <a:t> 1920 </a:t>
            </a:r>
            <a:r>
              <a:rPr lang="ru-RU" dirty="0" err="1"/>
              <a:t>керівництво</a:t>
            </a:r>
            <a:r>
              <a:rPr lang="ru-RU" dirty="0"/>
              <a:t> РКП(б), </a:t>
            </a:r>
            <a:r>
              <a:rPr lang="ru-RU" dirty="0" err="1"/>
              <a:t>вбачаючи</a:t>
            </a:r>
            <a:r>
              <a:rPr lang="ru-RU" dirty="0"/>
              <a:t> </a:t>
            </a:r>
            <a:r>
              <a:rPr lang="ru-RU" dirty="0" err="1"/>
              <a:t>реальну</a:t>
            </a:r>
            <a:r>
              <a:rPr lang="ru-RU" dirty="0"/>
              <a:t> </a:t>
            </a:r>
            <a:r>
              <a:rPr lang="ru-RU" dirty="0" err="1"/>
              <a:t>небезпеку</a:t>
            </a:r>
            <a:r>
              <a:rPr lang="ru-RU" dirty="0"/>
              <a:t> для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в </a:t>
            </a:r>
            <a:r>
              <a:rPr lang="ru-RU" dirty="0" err="1"/>
              <a:t>організаційному</a:t>
            </a:r>
            <a:r>
              <a:rPr lang="ru-RU" dirty="0"/>
              <a:t> </a:t>
            </a:r>
            <a:r>
              <a:rPr lang="ru-RU" dirty="0" err="1"/>
              <a:t>оформленні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Н.-к., </a:t>
            </a:r>
            <a:r>
              <a:rPr lang="ru-RU" dirty="0" err="1"/>
              <a:t>спонукало</a:t>
            </a:r>
            <a:r>
              <a:rPr lang="ru-RU" dirty="0"/>
              <a:t> </a:t>
            </a:r>
            <a:r>
              <a:rPr lang="ru-RU" dirty="0" err="1"/>
              <a:t>саморозпуститися</a:t>
            </a:r>
            <a:r>
              <a:rPr lang="ru-RU" dirty="0"/>
              <a:t> </a:t>
            </a:r>
            <a:r>
              <a:rPr lang="ru-RU" dirty="0" err="1"/>
              <a:t>боротьбистів</a:t>
            </a:r>
            <a:r>
              <a:rPr lang="ru-RU" dirty="0"/>
              <a:t>, </a:t>
            </a:r>
            <a:r>
              <a:rPr lang="ru-RU" dirty="0" err="1"/>
              <a:t>ввівши</a:t>
            </a:r>
            <a:r>
              <a:rPr lang="ru-RU" dirty="0"/>
              <a:t> до складу ЦК КП(б)У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лідерів</a:t>
            </a:r>
            <a:r>
              <a:rPr lang="ru-RU" dirty="0"/>
              <a:t> </a:t>
            </a:r>
            <a:r>
              <a:rPr lang="ru-RU" dirty="0" err="1"/>
              <a:t>останньої</a:t>
            </a:r>
            <a:r>
              <a:rPr lang="ru-RU" dirty="0"/>
              <a:t> — </a:t>
            </a:r>
            <a:r>
              <a:rPr lang="ru-RU" dirty="0" err="1"/>
              <a:t>В.Блакитного</a:t>
            </a:r>
            <a:r>
              <a:rPr lang="ru-RU" dirty="0"/>
              <a:t> і </a:t>
            </a:r>
            <a:r>
              <a:rPr lang="ru-RU" dirty="0" err="1"/>
              <a:t>О.Шумського</a:t>
            </a:r>
            <a:r>
              <a:rPr lang="ru-RU" dirty="0"/>
              <a:t> — та </a:t>
            </a:r>
            <a:r>
              <a:rPr lang="ru-RU" dirty="0" err="1"/>
              <a:t>пообіцявши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уважно</a:t>
            </a:r>
            <a:r>
              <a:rPr lang="ru-RU" dirty="0"/>
              <a:t> </a:t>
            </a:r>
            <a:r>
              <a:rPr lang="ru-RU" dirty="0" err="1"/>
              <a:t>ставитися</a:t>
            </a:r>
            <a:r>
              <a:rPr lang="ru-RU" dirty="0"/>
              <a:t> до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.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нейтралізація</a:t>
            </a:r>
            <a:r>
              <a:rPr lang="ru-RU" dirty="0"/>
              <a:t> </a:t>
            </a:r>
            <a:r>
              <a:rPr lang="ru-RU" dirty="0" err="1"/>
              <a:t>боротьбистів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оцінена</a:t>
            </a:r>
            <a:r>
              <a:rPr lang="ru-RU" dirty="0"/>
              <a:t> </a:t>
            </a:r>
            <a:r>
              <a:rPr lang="ru-RU" dirty="0" err="1"/>
              <a:t>В.Леніним</a:t>
            </a:r>
            <a:r>
              <a:rPr lang="ru-RU" dirty="0"/>
              <a:t> як «</a:t>
            </a:r>
            <a:r>
              <a:rPr lang="ru-RU" dirty="0" err="1"/>
              <a:t>перемога</a:t>
            </a:r>
            <a:r>
              <a:rPr lang="ru-RU" dirty="0"/>
              <a:t>, </a:t>
            </a:r>
            <a:r>
              <a:rPr lang="ru-RU" dirty="0" err="1"/>
              <a:t>варта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добрих</a:t>
            </a:r>
            <a:r>
              <a:rPr lang="ru-RU" dirty="0"/>
              <a:t> битв». 1925,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невдалого</a:t>
            </a:r>
            <a:r>
              <a:rPr lang="ru-RU" dirty="0"/>
              <a:t> </a:t>
            </a:r>
            <a:r>
              <a:rPr lang="ru-RU" dirty="0" err="1"/>
              <a:t>звернення</a:t>
            </a:r>
            <a:r>
              <a:rPr lang="ru-RU" dirty="0"/>
              <a:t> до </a:t>
            </a:r>
            <a:r>
              <a:rPr lang="ru-RU" dirty="0" err="1"/>
              <a:t>Інтернаціоналу</a:t>
            </a:r>
            <a:r>
              <a:rPr lang="ru-RU" dirty="0"/>
              <a:t> </a:t>
            </a:r>
            <a:r>
              <a:rPr lang="ru-RU" dirty="0" err="1"/>
              <a:t>Комуністичного</a:t>
            </a:r>
            <a:r>
              <a:rPr lang="ru-RU" dirty="0"/>
              <a:t>, </a:t>
            </a:r>
            <a:r>
              <a:rPr lang="ru-RU" dirty="0" err="1"/>
              <a:t>саморозпустилася</a:t>
            </a:r>
            <a:r>
              <a:rPr lang="ru-RU" dirty="0"/>
              <a:t> й УКП, </a:t>
            </a:r>
            <a:r>
              <a:rPr lang="ru-RU" dirty="0" err="1"/>
              <a:t>останній</a:t>
            </a:r>
            <a:r>
              <a:rPr lang="ru-RU" dirty="0"/>
              <a:t> голова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А.Річицький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теж</a:t>
            </a:r>
            <a:r>
              <a:rPr lang="ru-RU" dirty="0"/>
              <a:t> </a:t>
            </a:r>
            <a:r>
              <a:rPr lang="ru-RU" dirty="0" err="1"/>
              <a:t>увійшов</a:t>
            </a:r>
            <a:r>
              <a:rPr lang="ru-RU" dirty="0"/>
              <a:t> до ЦК КП(б)У.</a:t>
            </a:r>
          </a:p>
          <a:p>
            <a:pPr algn="ctr"/>
            <a:r>
              <a:rPr lang="ru-RU" dirty="0" err="1"/>
              <a:t>Ліквідація</a:t>
            </a:r>
            <a:r>
              <a:rPr lang="ru-RU" dirty="0"/>
              <a:t> нац. </a:t>
            </a:r>
            <a:r>
              <a:rPr lang="ru-RU" dirty="0" err="1"/>
              <a:t>укр</a:t>
            </a:r>
            <a:r>
              <a:rPr lang="ru-RU" dirty="0"/>
              <a:t>. </a:t>
            </a:r>
            <a:r>
              <a:rPr lang="ru-RU" dirty="0" err="1"/>
              <a:t>комуніст</a:t>
            </a:r>
            <a:r>
              <a:rPr lang="ru-RU" dirty="0"/>
              <a:t>. </a:t>
            </a:r>
            <a:r>
              <a:rPr lang="ru-RU" dirty="0" err="1"/>
              <a:t>партій</a:t>
            </a:r>
            <a:r>
              <a:rPr lang="ru-RU" dirty="0"/>
              <a:t> не привела до </a:t>
            </a:r>
            <a:r>
              <a:rPr lang="ru-RU" dirty="0" err="1"/>
              <a:t>знищення</a:t>
            </a:r>
            <a:r>
              <a:rPr lang="ru-RU" dirty="0"/>
              <a:t> </a:t>
            </a:r>
            <a:r>
              <a:rPr lang="ru-RU" dirty="0" err="1"/>
              <a:t>самої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. Н.-к. </a:t>
            </a:r>
            <a:r>
              <a:rPr lang="ru-RU" dirty="0" err="1"/>
              <a:t>існував</a:t>
            </a:r>
            <a:r>
              <a:rPr lang="ru-RU" dirty="0"/>
              <a:t> і в лавах КП(б)У,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до </a:t>
            </a:r>
            <a:r>
              <a:rPr lang="ru-RU" dirty="0" err="1"/>
              <a:t>компартії</a:t>
            </a:r>
            <a:r>
              <a:rPr lang="ru-RU" dirty="0"/>
              <a:t> вступила </a:t>
            </a:r>
            <a:r>
              <a:rPr lang="ru-RU" dirty="0" err="1"/>
              <a:t>чимала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колишніх</a:t>
            </a:r>
            <a:r>
              <a:rPr lang="ru-RU" dirty="0"/>
              <a:t> </a:t>
            </a:r>
            <a:r>
              <a:rPr lang="ru-RU" dirty="0" err="1"/>
              <a:t>боротьбистів</a:t>
            </a:r>
            <a:r>
              <a:rPr lang="ru-RU" dirty="0"/>
              <a:t> та </a:t>
            </a:r>
            <a:r>
              <a:rPr lang="ru-RU" dirty="0" err="1"/>
              <a:t>укапістів</a:t>
            </a:r>
            <a:r>
              <a:rPr lang="ru-RU" dirty="0"/>
              <a:t>, а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займала</a:t>
            </a:r>
            <a:r>
              <a:rPr lang="ru-RU" dirty="0"/>
              <a:t> </a:t>
            </a:r>
            <a:r>
              <a:rPr lang="ru-RU" dirty="0" err="1"/>
              <a:t>високі</a:t>
            </a:r>
            <a:r>
              <a:rPr lang="ru-RU" dirty="0"/>
              <a:t> посади в </a:t>
            </a:r>
            <a:r>
              <a:rPr lang="ru-RU" dirty="0" err="1"/>
              <a:t>радянському</a:t>
            </a:r>
            <a:r>
              <a:rPr lang="ru-RU" dirty="0"/>
              <a:t> </a:t>
            </a:r>
            <a:r>
              <a:rPr lang="ru-RU" dirty="0" err="1"/>
              <a:t>уряді</a:t>
            </a:r>
            <a:r>
              <a:rPr lang="ru-RU" dirty="0"/>
              <a:t>. </a:t>
            </a:r>
            <a:r>
              <a:rPr lang="ru-RU" dirty="0" err="1"/>
              <a:t>Посиленню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 Н.-к. і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забезпеченню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компартії</a:t>
            </a:r>
            <a:r>
              <a:rPr lang="ru-RU" dirty="0"/>
              <a:t> широкими </a:t>
            </a:r>
            <a:r>
              <a:rPr lang="ru-RU" dirty="0" err="1"/>
              <a:t>масами</a:t>
            </a:r>
            <a:r>
              <a:rPr lang="ru-RU" dirty="0"/>
              <a:t> </a:t>
            </a:r>
            <a:r>
              <a:rPr lang="ru-RU" dirty="0" err="1"/>
              <a:t>сприяла</a:t>
            </a:r>
            <a:r>
              <a:rPr lang="ru-RU" dirty="0"/>
              <a:t> </a:t>
            </a:r>
            <a:r>
              <a:rPr lang="ru-RU" dirty="0" err="1"/>
              <a:t>проголошена</a:t>
            </a:r>
            <a:r>
              <a:rPr lang="ru-RU" dirty="0"/>
              <a:t> 1923 </a:t>
            </a:r>
            <a:r>
              <a:rPr lang="ru-RU" dirty="0" err="1"/>
              <a:t>політика</a:t>
            </a:r>
            <a:r>
              <a:rPr lang="ru-RU" dirty="0"/>
              <a:t> «</a:t>
            </a:r>
            <a:r>
              <a:rPr lang="ru-RU" dirty="0" err="1"/>
              <a:t>коренізації</a:t>
            </a:r>
            <a:r>
              <a:rPr lang="ru-RU" dirty="0"/>
              <a:t>». </a:t>
            </a:r>
            <a:r>
              <a:rPr lang="ru-RU" dirty="0" err="1"/>
              <a:t>Важливе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в </a:t>
            </a:r>
            <a:r>
              <a:rPr lang="ru-RU" dirty="0" err="1"/>
              <a:t>ідеології</a:t>
            </a:r>
            <a:r>
              <a:rPr lang="ru-RU" dirty="0"/>
              <a:t> </a:t>
            </a:r>
            <a:r>
              <a:rPr lang="ru-RU" dirty="0" err="1"/>
              <a:t>націонал-комунізму</a:t>
            </a:r>
            <a:r>
              <a:rPr lang="ru-RU" dirty="0"/>
              <a:t> </a:t>
            </a:r>
            <a:r>
              <a:rPr lang="ru-RU" dirty="0" err="1"/>
              <a:t>займало</a:t>
            </a:r>
            <a:r>
              <a:rPr lang="ru-RU" dirty="0"/>
              <a:t> </a:t>
            </a:r>
            <a:r>
              <a:rPr lang="ru-RU" dirty="0" err="1"/>
              <a:t>неприйняття</a:t>
            </a:r>
            <a:r>
              <a:rPr lang="ru-RU" dirty="0"/>
              <a:t> </a:t>
            </a:r>
            <a:r>
              <a:rPr lang="ru-RU" dirty="0" err="1"/>
              <a:t>російського</a:t>
            </a:r>
            <a:r>
              <a:rPr lang="ru-RU" dirty="0"/>
              <a:t> </a:t>
            </a:r>
            <a:r>
              <a:rPr lang="ru-RU" dirty="0" err="1"/>
              <a:t>націонал-більшовизму</a:t>
            </a:r>
            <a:r>
              <a:rPr lang="ru-RU" dirty="0"/>
              <a:t>. </a:t>
            </a:r>
            <a:r>
              <a:rPr lang="ru-RU" dirty="0" err="1"/>
              <a:t>Націонал-комуністи</a:t>
            </a:r>
            <a:r>
              <a:rPr lang="ru-RU" dirty="0"/>
              <a:t> </a:t>
            </a:r>
            <a:r>
              <a:rPr lang="ru-RU" dirty="0" err="1"/>
              <a:t>чимало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 </a:t>
            </a:r>
            <a:r>
              <a:rPr lang="ru-RU" dirty="0" err="1"/>
              <a:t>приділяли</a:t>
            </a:r>
            <a:r>
              <a:rPr lang="ru-RU" dirty="0"/>
              <a:t> </a:t>
            </a:r>
            <a:r>
              <a:rPr lang="ru-RU" dirty="0" err="1"/>
              <a:t>боротьбі</a:t>
            </a:r>
            <a:r>
              <a:rPr lang="ru-RU" dirty="0"/>
              <a:t> за </a:t>
            </a:r>
            <a:r>
              <a:rPr lang="ru-RU" dirty="0" err="1"/>
              <a:t>пріоритетність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,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заважало</a:t>
            </a:r>
            <a:r>
              <a:rPr lang="ru-RU" dirty="0"/>
              <a:t> як </a:t>
            </a:r>
            <a:r>
              <a:rPr lang="ru-RU" dirty="0" err="1"/>
              <a:t>нехтування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керівництва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</a:t>
            </a:r>
            <a:r>
              <a:rPr lang="ru-RU" dirty="0" err="1"/>
              <a:t>питанням</a:t>
            </a:r>
            <a:r>
              <a:rPr lang="ru-RU" dirty="0"/>
              <a:t>, так і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ru-RU" dirty="0" err="1"/>
              <a:t>російській</a:t>
            </a:r>
            <a:r>
              <a:rPr lang="ru-RU" dirty="0"/>
              <a:t> </a:t>
            </a:r>
            <a:r>
              <a:rPr lang="ru-RU" dirty="0" err="1"/>
              <a:t>культурі</a:t>
            </a:r>
            <a:r>
              <a:rPr lang="ru-RU" dirty="0"/>
              <a:t> як «</a:t>
            </a:r>
            <a:r>
              <a:rPr lang="ru-RU" dirty="0" err="1"/>
              <a:t>пролетарській</a:t>
            </a:r>
            <a:r>
              <a:rPr lang="ru-RU" dirty="0"/>
              <a:t>», а </a:t>
            </a:r>
            <a:r>
              <a:rPr lang="ru-RU" dirty="0" err="1"/>
              <a:t>відтак</a:t>
            </a:r>
            <a:r>
              <a:rPr lang="ru-RU" dirty="0"/>
              <a:t> </a:t>
            </a:r>
            <a:r>
              <a:rPr lang="ru-RU" dirty="0" err="1"/>
              <a:t>передовій</a:t>
            </a:r>
            <a:r>
              <a:rPr lang="ru-RU" dirty="0"/>
              <a:t> («</a:t>
            </a:r>
            <a:r>
              <a:rPr lang="ru-RU" dirty="0" err="1"/>
              <a:t>боротьби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культур» 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Д.Лебедя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5863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3951" y="404664"/>
            <a:ext cx="828092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/>
              <a:t>Незважаючи</a:t>
            </a:r>
            <a:r>
              <a:rPr lang="ru-RU" dirty="0"/>
              <a:t> на </a:t>
            </a:r>
            <a:r>
              <a:rPr lang="ru-RU" dirty="0" err="1"/>
              <a:t>ідейний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, </a:t>
            </a:r>
            <a:r>
              <a:rPr lang="ru-RU" dirty="0" err="1"/>
              <a:t>українські</a:t>
            </a:r>
            <a:r>
              <a:rPr lang="ru-RU" dirty="0"/>
              <a:t> </a:t>
            </a:r>
            <a:r>
              <a:rPr lang="ru-RU" dirty="0" err="1"/>
              <a:t>націонал-комуністи</a:t>
            </a:r>
            <a:r>
              <a:rPr lang="ru-RU" dirty="0"/>
              <a:t> в КП(б)У,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всіляких</a:t>
            </a:r>
            <a:r>
              <a:rPr lang="ru-RU" dirty="0"/>
              <a:t> </a:t>
            </a:r>
            <a:r>
              <a:rPr lang="ru-RU" dirty="0" err="1"/>
              <a:t>опозицій</a:t>
            </a:r>
            <a:r>
              <a:rPr lang="ru-RU" dirty="0"/>
              <a:t>, </a:t>
            </a:r>
            <a:r>
              <a:rPr lang="ru-RU" dirty="0" err="1"/>
              <a:t>ніколи</a:t>
            </a:r>
            <a:r>
              <a:rPr lang="ru-RU" dirty="0"/>
              <a:t> не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організаційного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зумовлювалося</a:t>
            </a:r>
            <a:r>
              <a:rPr lang="ru-RU" dirty="0"/>
              <a:t> як </a:t>
            </a:r>
            <a:r>
              <a:rPr lang="ru-RU" dirty="0" err="1"/>
              <a:t>постійними</a:t>
            </a:r>
            <a:r>
              <a:rPr lang="ru-RU" dirty="0"/>
              <a:t> </a:t>
            </a:r>
            <a:r>
              <a:rPr lang="ru-RU" dirty="0" err="1"/>
              <a:t>намаганнями</a:t>
            </a:r>
            <a:r>
              <a:rPr lang="ru-RU" dirty="0"/>
              <a:t> </a:t>
            </a:r>
            <a:r>
              <a:rPr lang="ru-RU" dirty="0" err="1"/>
              <a:t>розколоти</a:t>
            </a:r>
            <a:r>
              <a:rPr lang="ru-RU" dirty="0"/>
              <a:t> </a:t>
            </a:r>
            <a:r>
              <a:rPr lang="ru-RU" dirty="0" err="1"/>
              <a:t>прихильників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ідеології</a:t>
            </a:r>
            <a:r>
              <a:rPr lang="ru-RU" dirty="0"/>
              <a:t> та </a:t>
            </a:r>
            <a:r>
              <a:rPr lang="ru-RU" dirty="0" err="1"/>
              <a:t>превентивними</a:t>
            </a:r>
            <a:r>
              <a:rPr lang="ru-RU" dirty="0"/>
              <a:t> </a:t>
            </a:r>
            <a:r>
              <a:rPr lang="ru-RU" dirty="0" err="1"/>
              <a:t>звинуваченнями</a:t>
            </a:r>
            <a:r>
              <a:rPr lang="ru-RU" dirty="0"/>
              <a:t> </a:t>
            </a:r>
            <a:r>
              <a:rPr lang="ru-RU" dirty="0" err="1"/>
              <a:t>московським</a:t>
            </a:r>
            <a:r>
              <a:rPr lang="ru-RU" dirty="0"/>
              <a:t> центром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націонал-комуністів</a:t>
            </a:r>
            <a:r>
              <a:rPr lang="ru-RU" dirty="0"/>
              <a:t> у «</a:t>
            </a:r>
            <a:r>
              <a:rPr lang="ru-RU" dirty="0" err="1"/>
              <a:t>націонал-ухильництві</a:t>
            </a:r>
            <a:r>
              <a:rPr lang="ru-RU" dirty="0"/>
              <a:t>», так і </a:t>
            </a:r>
            <a:r>
              <a:rPr lang="ru-RU" dirty="0" err="1"/>
              <a:t>небажанням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самих «</a:t>
            </a:r>
            <a:r>
              <a:rPr lang="ru-RU" dirty="0" err="1"/>
              <a:t>піднімати</a:t>
            </a:r>
            <a:r>
              <a:rPr lang="ru-RU" dirty="0"/>
              <a:t> сварку з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» (</a:t>
            </a:r>
            <a:r>
              <a:rPr lang="ru-RU" dirty="0" err="1"/>
              <a:t>О.Шумський</a:t>
            </a:r>
            <a:r>
              <a:rPr lang="ru-RU" dirty="0"/>
              <a:t>).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/>
              <a:t>проблеми</a:t>
            </a:r>
            <a:r>
              <a:rPr lang="ru-RU" dirty="0"/>
              <a:t> мало </a:t>
            </a:r>
            <a:r>
              <a:rPr lang="ru-RU" dirty="0" err="1"/>
              <a:t>вагомі</a:t>
            </a:r>
            <a:r>
              <a:rPr lang="ru-RU" dirty="0"/>
              <a:t> </a:t>
            </a:r>
            <a:r>
              <a:rPr lang="ru-RU" dirty="0" err="1"/>
              <a:t>підстави</a:t>
            </a:r>
            <a:r>
              <a:rPr lang="ru-RU" dirty="0"/>
              <a:t>: у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з </a:t>
            </a:r>
            <a:r>
              <a:rPr lang="ru-RU" dirty="0" err="1"/>
              <a:t>опозиціями</a:t>
            </a:r>
            <a:r>
              <a:rPr lang="ru-RU" dirty="0"/>
              <a:t> </a:t>
            </a:r>
            <a:r>
              <a:rPr lang="ru-RU" dirty="0" err="1"/>
              <a:t>всередині</a:t>
            </a:r>
            <a:r>
              <a:rPr lang="ru-RU" dirty="0"/>
              <a:t> ВКП(б) </a:t>
            </a:r>
            <a:r>
              <a:rPr lang="ru-RU" dirty="0" err="1"/>
              <a:t>сталінське</a:t>
            </a:r>
            <a:r>
              <a:rPr lang="ru-RU" dirty="0"/>
              <a:t> </a:t>
            </a:r>
            <a:r>
              <a:rPr lang="ru-RU" dirty="0" err="1"/>
              <a:t>керівництво</a:t>
            </a:r>
            <a:r>
              <a:rPr lang="ru-RU" dirty="0"/>
              <a:t> </a:t>
            </a:r>
            <a:r>
              <a:rPr lang="ru-RU" dirty="0" err="1"/>
              <a:t>ставилося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лояльно, </a:t>
            </a:r>
            <a:r>
              <a:rPr lang="ru-RU" dirty="0" err="1"/>
              <a:t>хоча</a:t>
            </a:r>
            <a:r>
              <a:rPr lang="ru-RU" dirty="0"/>
              <a:t> б на словах, до </a:t>
            </a:r>
            <a:r>
              <a:rPr lang="ru-RU" dirty="0" err="1"/>
              <a:t>національно-культурних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українців</a:t>
            </a:r>
            <a:r>
              <a:rPr lang="ru-RU" dirty="0"/>
              <a:t>.</a:t>
            </a:r>
          </a:p>
          <a:p>
            <a:pPr algn="ctr"/>
            <a:r>
              <a:rPr lang="ru-RU" dirty="0"/>
              <a:t>За </a:t>
            </a:r>
            <a:r>
              <a:rPr lang="ru-RU" dirty="0" err="1"/>
              <a:t>часи</a:t>
            </a:r>
            <a:r>
              <a:rPr lang="ru-RU" dirty="0"/>
              <a:t> </a:t>
            </a:r>
            <a:r>
              <a:rPr lang="ru-RU" dirty="0" err="1"/>
              <a:t>керівництва</a:t>
            </a:r>
            <a:r>
              <a:rPr lang="ru-RU" dirty="0"/>
              <a:t> </a:t>
            </a:r>
            <a:r>
              <a:rPr lang="ru-RU" dirty="0" err="1"/>
              <a:t>М.Скрипником</a:t>
            </a:r>
            <a:r>
              <a:rPr lang="ru-RU" dirty="0"/>
              <a:t> наркоматом </a:t>
            </a:r>
            <a:r>
              <a:rPr lang="ru-RU" dirty="0" err="1"/>
              <a:t>освіти</a:t>
            </a:r>
            <a:r>
              <a:rPr lang="ru-RU" dirty="0"/>
              <a:t> УСРР, під </a:t>
            </a:r>
            <a:r>
              <a:rPr lang="ru-RU" dirty="0" err="1"/>
              <a:t>орудою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з 1930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українізації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в культурно-</a:t>
            </a:r>
            <a:r>
              <a:rPr lang="ru-RU" dirty="0" err="1"/>
              <a:t>освітніх</a:t>
            </a:r>
            <a:r>
              <a:rPr lang="ru-RU" dirty="0"/>
              <a:t>, а й у державно-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установах</a:t>
            </a:r>
            <a:r>
              <a:rPr lang="ru-RU" dirty="0"/>
              <a:t>, </a:t>
            </a:r>
            <a:r>
              <a:rPr lang="ru-RU" dirty="0" err="1"/>
              <a:t>дедалі</a:t>
            </a:r>
            <a:r>
              <a:rPr lang="ru-RU" dirty="0"/>
              <a:t> </a:t>
            </a:r>
            <a:r>
              <a:rPr lang="ru-RU" dirty="0" err="1"/>
              <a:t>більша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УСРР </a:t>
            </a:r>
            <a:r>
              <a:rPr lang="ru-RU" dirty="0" err="1"/>
              <a:t>усвідомлювала</a:t>
            </a:r>
            <a:r>
              <a:rPr lang="ru-RU" dirty="0"/>
              <a:t> свою </a:t>
            </a:r>
            <a:r>
              <a:rPr lang="ru-RU" dirty="0" err="1"/>
              <a:t>національну</a:t>
            </a:r>
            <a:r>
              <a:rPr lang="ru-RU" dirty="0"/>
              <a:t> </a:t>
            </a:r>
            <a:r>
              <a:rPr lang="ru-RU" dirty="0" err="1"/>
              <a:t>окремішність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об'єктивно</a:t>
            </a:r>
            <a:r>
              <a:rPr lang="ru-RU" dirty="0"/>
              <a:t> не могло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виконанню</a:t>
            </a:r>
            <a:r>
              <a:rPr lang="ru-RU" dirty="0"/>
              <a:t> </a:t>
            </a:r>
            <a:r>
              <a:rPr lang="ru-RU" dirty="0" err="1"/>
              <a:t>програмного</a:t>
            </a:r>
            <a:r>
              <a:rPr lang="ru-RU" dirty="0"/>
              <a:t> пункту ВКП(б) про «</a:t>
            </a:r>
            <a:r>
              <a:rPr lang="ru-RU" dirty="0" err="1"/>
              <a:t>злиття</a:t>
            </a:r>
            <a:r>
              <a:rPr lang="ru-RU" dirty="0"/>
              <a:t> </a:t>
            </a:r>
            <a:r>
              <a:rPr lang="ru-RU" dirty="0" err="1"/>
              <a:t>націй</a:t>
            </a:r>
            <a:r>
              <a:rPr lang="ru-RU" dirty="0"/>
              <a:t>». </a:t>
            </a:r>
            <a:r>
              <a:rPr lang="ru-RU" dirty="0" err="1"/>
              <a:t>Українці</a:t>
            </a:r>
            <a:r>
              <a:rPr lang="ru-RU" dirty="0"/>
              <a:t>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автономну</a:t>
            </a:r>
            <a:r>
              <a:rPr lang="ru-RU" dirty="0"/>
              <a:t> систему </a:t>
            </a:r>
            <a:r>
              <a:rPr lang="ru-RU" dirty="0" err="1"/>
              <a:t>освіти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організаційно</a:t>
            </a:r>
            <a:r>
              <a:rPr lang="ru-RU" dirty="0"/>
              <a:t> не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тотожною</a:t>
            </a:r>
            <a:r>
              <a:rPr lang="ru-RU" dirty="0"/>
              <a:t> </a:t>
            </a:r>
            <a:r>
              <a:rPr lang="ru-RU" dirty="0" err="1"/>
              <a:t>російській</a:t>
            </a:r>
            <a:r>
              <a:rPr lang="ru-RU" dirty="0"/>
              <a:t>, </a:t>
            </a:r>
            <a:r>
              <a:rPr lang="ru-RU" dirty="0" err="1"/>
              <a:t>вимагали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чіткого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прав, </a:t>
            </a:r>
            <a:r>
              <a:rPr lang="ru-RU" dirty="0" err="1"/>
              <a:t>задекларованих</a:t>
            </a:r>
            <a:r>
              <a:rPr lang="ru-RU" dirty="0"/>
              <a:t> у </a:t>
            </a:r>
            <a:r>
              <a:rPr lang="ru-RU" dirty="0" err="1"/>
              <a:t>Конституції</a:t>
            </a:r>
            <a:r>
              <a:rPr lang="ru-RU" dirty="0"/>
              <a:t> СРСР 1924, </a:t>
            </a:r>
            <a:r>
              <a:rPr lang="ru-RU" dirty="0" err="1"/>
              <a:t>виступали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масового</a:t>
            </a:r>
            <a:r>
              <a:rPr lang="ru-RU" dirty="0"/>
              <a:t> </a:t>
            </a:r>
            <a:r>
              <a:rPr lang="ru-RU" dirty="0" err="1"/>
              <a:t>перекачування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з України в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err="1"/>
              <a:t>регіони</a:t>
            </a:r>
            <a:r>
              <a:rPr lang="ru-RU" dirty="0"/>
              <a:t> СРСР, ставили та </a:t>
            </a:r>
            <a:r>
              <a:rPr lang="ru-RU" dirty="0" err="1"/>
              <a:t>намагалися</a:t>
            </a:r>
            <a:r>
              <a:rPr lang="ru-RU" dirty="0"/>
              <a:t> </a:t>
            </a:r>
            <a:r>
              <a:rPr lang="ru-RU" dirty="0" err="1"/>
              <a:t>вирішувати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українізації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683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82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/>
              <a:t>Більшовицький</a:t>
            </a:r>
            <a:r>
              <a:rPr lang="ru-RU" dirty="0"/>
              <a:t> центр до </a:t>
            </a:r>
            <a:r>
              <a:rPr lang="ru-RU" dirty="0" err="1"/>
              <a:t>певного</a:t>
            </a:r>
            <a:r>
              <a:rPr lang="ru-RU" dirty="0"/>
              <a:t> часу терпимо </a:t>
            </a:r>
            <a:r>
              <a:rPr lang="ru-RU" dirty="0" err="1"/>
              <a:t>ставився</a:t>
            </a:r>
            <a:r>
              <a:rPr lang="ru-RU" dirty="0"/>
              <a:t> до </a:t>
            </a:r>
            <a:r>
              <a:rPr lang="ru-RU" dirty="0" err="1"/>
              <a:t>подібних</a:t>
            </a:r>
            <a:r>
              <a:rPr lang="ru-RU" dirty="0"/>
              <a:t> </a:t>
            </a:r>
            <a:r>
              <a:rPr lang="ru-RU" dirty="0" err="1"/>
              <a:t>настроїв</a:t>
            </a:r>
            <a:r>
              <a:rPr lang="ru-RU" dirty="0"/>
              <a:t>,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українські</a:t>
            </a:r>
            <a:r>
              <a:rPr lang="ru-RU" dirty="0"/>
              <a:t> </a:t>
            </a:r>
            <a:r>
              <a:rPr lang="ru-RU" dirty="0" err="1"/>
              <a:t>націонал-комуністи</a:t>
            </a:r>
            <a:r>
              <a:rPr lang="ru-RU" dirty="0"/>
              <a:t> </a:t>
            </a:r>
            <a:r>
              <a:rPr lang="ru-RU" dirty="0" err="1"/>
              <a:t>сприяли</a:t>
            </a:r>
            <a:r>
              <a:rPr lang="ru-RU" dirty="0"/>
              <a:t> </a:t>
            </a:r>
            <a:r>
              <a:rPr lang="ru-RU" dirty="0" err="1"/>
              <a:t>планомірному</a:t>
            </a:r>
            <a:r>
              <a:rPr lang="ru-RU" dirty="0"/>
              <a:t> </a:t>
            </a:r>
            <a:r>
              <a:rPr lang="ru-RU" dirty="0" err="1"/>
              <a:t>винищенню</a:t>
            </a:r>
            <a:r>
              <a:rPr lang="ru-RU" dirty="0"/>
              <a:t> </a:t>
            </a:r>
            <a:r>
              <a:rPr lang="ru-RU" dirty="0" err="1"/>
              <a:t>сталінським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«як </a:t>
            </a:r>
            <a:r>
              <a:rPr lang="ru-RU" dirty="0" err="1"/>
              <a:t>буржуазної</a:t>
            </a:r>
            <a:r>
              <a:rPr lang="ru-RU" dirty="0"/>
              <a:t>»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некомуністичної</a:t>
            </a:r>
            <a:r>
              <a:rPr lang="ru-RU" dirty="0"/>
              <a:t> </a:t>
            </a:r>
            <a:r>
              <a:rPr lang="ru-RU" dirty="0" err="1"/>
              <a:t>інтелігенції</a:t>
            </a:r>
            <a:r>
              <a:rPr lang="ru-RU" dirty="0"/>
              <a:t> («</a:t>
            </a:r>
            <a:r>
              <a:rPr lang="ru-RU" dirty="0" err="1"/>
              <a:t>Спілки</a:t>
            </a:r>
            <a:r>
              <a:rPr lang="ru-RU" dirty="0"/>
              <a:t> </a:t>
            </a:r>
            <a:r>
              <a:rPr lang="ru-RU" dirty="0" err="1"/>
              <a:t>визволення</a:t>
            </a:r>
            <a:r>
              <a:rPr lang="ru-RU" dirty="0"/>
              <a:t> України» справа 1929–1930, «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центру» справа 1930–1931), </a:t>
            </a:r>
            <a:r>
              <a:rPr lang="ru-RU" dirty="0" err="1"/>
              <a:t>ретельно</a:t>
            </a:r>
            <a:r>
              <a:rPr lang="ru-RU" dirty="0"/>
              <a:t> й </a:t>
            </a:r>
            <a:r>
              <a:rPr lang="ru-RU" dirty="0" err="1"/>
              <a:t>свідомо</a:t>
            </a:r>
            <a:r>
              <a:rPr lang="ru-RU" dirty="0"/>
              <a:t> </a:t>
            </a:r>
            <a:r>
              <a:rPr lang="ru-RU" dirty="0" err="1"/>
              <a:t>виконували</a:t>
            </a:r>
            <a:r>
              <a:rPr lang="ru-RU" dirty="0"/>
              <a:t> </a:t>
            </a:r>
            <a:r>
              <a:rPr lang="ru-RU" dirty="0" err="1"/>
              <a:t>сталінські</a:t>
            </a:r>
            <a:r>
              <a:rPr lang="ru-RU" dirty="0"/>
              <a:t> </a:t>
            </a:r>
            <a:r>
              <a:rPr lang="ru-RU" dirty="0" err="1"/>
              <a:t>настанови</a:t>
            </a:r>
            <a:r>
              <a:rPr lang="ru-RU" dirty="0"/>
              <a:t> в </a:t>
            </a:r>
            <a:r>
              <a:rPr lang="ru-RU" dirty="0" err="1"/>
              <a:t>політиці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села.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особливо </a:t>
            </a:r>
            <a:r>
              <a:rPr lang="ru-RU" dirty="0" err="1"/>
              <a:t>колективізація</a:t>
            </a:r>
            <a:r>
              <a:rPr lang="ru-RU" dirty="0"/>
              <a:t> та </a:t>
            </a:r>
            <a:r>
              <a:rPr lang="ru-RU" dirty="0" err="1"/>
              <a:t>хлібозаготівлі</a:t>
            </a:r>
            <a:r>
              <a:rPr lang="ru-RU" dirty="0"/>
              <a:t> 1931—32, </a:t>
            </a:r>
            <a:r>
              <a:rPr lang="ru-RU" dirty="0" err="1"/>
              <a:t>підірвали</a:t>
            </a:r>
            <a:r>
              <a:rPr lang="ru-RU" dirty="0"/>
              <a:t> авторитет </a:t>
            </a:r>
            <a:r>
              <a:rPr lang="ru-RU" dirty="0" err="1"/>
              <a:t>націонал-комуністів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селян,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/>
              <a:t>зменшили</a:t>
            </a:r>
            <a:r>
              <a:rPr lang="ru-RU" dirty="0"/>
              <a:t> </a:t>
            </a:r>
            <a:r>
              <a:rPr lang="ru-RU" dirty="0" err="1"/>
              <a:t>їхню</a:t>
            </a:r>
            <a:r>
              <a:rPr lang="ru-RU" dirty="0"/>
              <a:t> </a:t>
            </a:r>
            <a:r>
              <a:rPr lang="ru-RU" dirty="0" err="1"/>
              <a:t>соціальну</a:t>
            </a:r>
            <a:r>
              <a:rPr lang="ru-RU" dirty="0"/>
              <a:t> базу та </a:t>
            </a:r>
            <a:r>
              <a:rPr lang="ru-RU" dirty="0" err="1"/>
              <a:t>викликали</a:t>
            </a:r>
            <a:r>
              <a:rPr lang="ru-RU" dirty="0"/>
              <a:t> </a:t>
            </a:r>
            <a:r>
              <a:rPr lang="ru-RU" dirty="0" err="1"/>
              <a:t>суперечності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самих </a:t>
            </a:r>
            <a:r>
              <a:rPr lang="ru-RU" dirty="0" err="1"/>
              <a:t>українськиї</a:t>
            </a:r>
            <a:r>
              <a:rPr lang="ru-RU" dirty="0"/>
              <a:t> </a:t>
            </a:r>
            <a:r>
              <a:rPr lang="ru-RU" dirty="0" err="1"/>
              <a:t>комуністів</a:t>
            </a:r>
            <a:r>
              <a:rPr lang="ru-RU" dirty="0"/>
              <a:t>.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скористався</a:t>
            </a:r>
            <a:r>
              <a:rPr lang="ru-RU" dirty="0"/>
              <a:t> </a:t>
            </a:r>
            <a:r>
              <a:rPr lang="ru-RU" dirty="0" err="1"/>
              <a:t>Й.Сталін</a:t>
            </a:r>
            <a:r>
              <a:rPr lang="ru-RU" dirty="0"/>
              <a:t>, </a:t>
            </a:r>
            <a:r>
              <a:rPr lang="ru-RU" dirty="0" err="1"/>
              <a:t>звинувативши</a:t>
            </a:r>
            <a:r>
              <a:rPr lang="ru-RU" dirty="0"/>
              <a:t> у 1933 </a:t>
            </a:r>
            <a:r>
              <a:rPr lang="ru-RU" dirty="0" err="1"/>
              <a:t>М.Скрипника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прихильників</a:t>
            </a:r>
            <a:r>
              <a:rPr lang="ru-RU" dirty="0"/>
              <a:t> у «</a:t>
            </a:r>
            <a:r>
              <a:rPr lang="ru-RU" dirty="0" err="1"/>
              <a:t>націонал-ухильництві</a:t>
            </a:r>
            <a:r>
              <a:rPr lang="ru-RU" dirty="0"/>
              <a:t>» та </a:t>
            </a:r>
            <a:r>
              <a:rPr lang="ru-RU" dirty="0" err="1"/>
              <a:t>оголосивши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винуватцями</a:t>
            </a:r>
            <a:r>
              <a:rPr lang="ru-RU" dirty="0"/>
              <a:t> «</a:t>
            </a:r>
            <a:r>
              <a:rPr lang="ru-RU" dirty="0" err="1"/>
              <a:t>кризи</a:t>
            </a:r>
            <a:r>
              <a:rPr lang="ru-RU" dirty="0"/>
              <a:t> </a:t>
            </a:r>
            <a:r>
              <a:rPr lang="ru-RU" dirty="0" err="1"/>
              <a:t>сільського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».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772" y="3212976"/>
            <a:ext cx="5972453" cy="339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79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Другая 12">
      <a:dk1>
        <a:sysClr val="windowText" lastClr="000000"/>
      </a:dk1>
      <a:lt1>
        <a:srgbClr val="FFFFFF"/>
      </a:lt1>
      <a:dk2>
        <a:srgbClr val="212745"/>
      </a:dk2>
      <a:lt2>
        <a:srgbClr val="FFB279"/>
      </a:lt2>
      <a:accent1>
        <a:srgbClr val="C3260C"/>
      </a:accent1>
      <a:accent2>
        <a:srgbClr val="FF0000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</TotalTime>
  <Words>1694</Words>
  <Application>Microsoft Office PowerPoint</Application>
  <PresentationFormat>Экран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Таня</dc:creator>
  <cp:lastModifiedBy>Таня</cp:lastModifiedBy>
  <cp:revision>2</cp:revision>
  <dcterms:created xsi:type="dcterms:W3CDTF">2014-03-04T23:24:53Z</dcterms:created>
  <dcterms:modified xsi:type="dcterms:W3CDTF">2014-03-04T23:44:01Z</dcterms:modified>
</cp:coreProperties>
</file>