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65" r:id="rId6"/>
    <p:sldId id="264" r:id="rId7"/>
    <p:sldId id="266" r:id="rId8"/>
    <p:sldId id="269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65AA3-1F2A-42D8-8455-6AD1871E4BB6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3B558-6071-4243-8AF9-564B0A909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503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3B558-6071-4243-8AF9-564B0A9094F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453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3B558-6071-4243-8AF9-564B0A9094F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305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A9F3182-F5E4-46AF-8D63-D53DA022FB4F}" type="datetimeFigureOut">
              <a:rPr lang="ru-RU" smtClean="0"/>
              <a:t>17.11.2014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4D73C7B-37D3-4EEE-95C4-6A9A51C765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4267200"/>
          </a:xfrm>
        </p:spPr>
        <p:txBody>
          <a:bodyPr/>
          <a:lstStyle/>
          <a:p>
            <a:r>
              <a:rPr lang="ru-RU" dirty="0" smtClean="0"/>
              <a:t>Краса р</a:t>
            </a:r>
            <a:r>
              <a:rPr lang="uk-UA" dirty="0" smtClean="0"/>
              <a:t>і</a:t>
            </a:r>
            <a:r>
              <a:rPr lang="ru-RU" dirty="0" err="1" smtClean="0"/>
              <a:t>дного</a:t>
            </a:r>
            <a:r>
              <a:rPr lang="ru-RU" dirty="0" smtClean="0"/>
              <a:t> краю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31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Бойко </a:t>
            </a:r>
            <a:r>
              <a:rPr lang="ru-RU" dirty="0" err="1"/>
              <a:t>Марія</a:t>
            </a:r>
            <a:r>
              <a:rPr lang="ru-RU" dirty="0"/>
              <a:t> </a:t>
            </a:r>
            <a:r>
              <a:rPr lang="ru-RU" dirty="0" err="1"/>
              <a:t>Володимирівна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139952" y="1628800"/>
            <a:ext cx="4546848" cy="456937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err="1"/>
              <a:t>Полтавцям</a:t>
            </a:r>
            <a:r>
              <a:rPr lang="ru-RU" dirty="0"/>
              <a:t> </a:t>
            </a:r>
            <a:r>
              <a:rPr lang="ru-RU" dirty="0" err="1"/>
              <a:t>Марія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як </a:t>
            </a:r>
            <a:r>
              <a:rPr lang="ru-RU" dirty="0" err="1"/>
              <a:t>поетеса</a:t>
            </a:r>
            <a:r>
              <a:rPr lang="ru-RU" dirty="0"/>
              <a:t>, </a:t>
            </a:r>
            <a:r>
              <a:rPr lang="ru-RU" dirty="0" err="1"/>
              <a:t>авторка</a:t>
            </a:r>
            <a:r>
              <a:rPr lang="ru-RU" dirty="0"/>
              <a:t> </a:t>
            </a:r>
            <a:r>
              <a:rPr lang="ru-RU" dirty="0" err="1"/>
              <a:t>текстів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пісень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виконавців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 на слова </a:t>
            </a:r>
            <a:r>
              <a:rPr lang="ru-RU" dirty="0" err="1"/>
              <a:t>відомої</a:t>
            </a:r>
            <a:r>
              <a:rPr lang="ru-RU" dirty="0"/>
              <a:t> </a:t>
            </a:r>
            <a:r>
              <a:rPr lang="ru-RU" dirty="0" err="1"/>
              <a:t>полтавки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почути</a:t>
            </a:r>
            <a:r>
              <a:rPr lang="ru-RU" dirty="0"/>
              <a:t> у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народних</a:t>
            </a:r>
            <a:r>
              <a:rPr lang="ru-RU" dirty="0"/>
              <a:t> </a:t>
            </a:r>
            <a:r>
              <a:rPr lang="ru-RU" dirty="0" err="1"/>
              <a:t>артистів</a:t>
            </a:r>
            <a:r>
              <a:rPr lang="ru-RU" dirty="0"/>
              <a:t> </a:t>
            </a:r>
            <a:r>
              <a:rPr lang="ru-RU" dirty="0" err="1"/>
              <a:t>Раїси</a:t>
            </a:r>
            <a:r>
              <a:rPr lang="ru-RU" dirty="0"/>
              <a:t> Кириченко, Богдана </a:t>
            </a:r>
            <a:r>
              <a:rPr lang="ru-RU" dirty="0" err="1"/>
              <a:t>Сташківа</a:t>
            </a:r>
            <a:r>
              <a:rPr lang="ru-RU" dirty="0"/>
              <a:t>, </a:t>
            </a:r>
            <a:r>
              <a:rPr lang="ru-RU" dirty="0" err="1"/>
              <a:t>Миколи</a:t>
            </a:r>
            <a:r>
              <a:rPr lang="ru-RU" dirty="0"/>
              <a:t> </a:t>
            </a:r>
            <a:r>
              <a:rPr lang="ru-RU" dirty="0" err="1"/>
              <a:t>Свидюка</a:t>
            </a:r>
            <a:r>
              <a:rPr lang="ru-RU" dirty="0"/>
              <a:t>, Степана </a:t>
            </a:r>
            <a:r>
              <a:rPr lang="ru-RU" dirty="0" err="1"/>
              <a:t>Гіги</a:t>
            </a:r>
            <a:r>
              <a:rPr lang="ru-RU" dirty="0"/>
              <a:t>, Ольги </a:t>
            </a:r>
            <a:r>
              <a:rPr lang="ru-RU" dirty="0" err="1"/>
              <a:t>Добрянської</a:t>
            </a:r>
            <a:r>
              <a:rPr lang="ru-RU" dirty="0"/>
              <a:t>, </a:t>
            </a:r>
            <a:r>
              <a:rPr lang="ru-RU" dirty="0" err="1"/>
              <a:t>дуету</a:t>
            </a:r>
            <a:r>
              <a:rPr lang="ru-RU" dirty="0"/>
              <a:t> “</a:t>
            </a:r>
            <a:r>
              <a:rPr lang="ru-RU" dirty="0" err="1"/>
              <a:t>Горлиця</a:t>
            </a:r>
            <a:r>
              <a:rPr lang="ru-RU" dirty="0"/>
              <a:t>”, </a:t>
            </a:r>
            <a:r>
              <a:rPr lang="ru-RU" dirty="0" err="1"/>
              <a:t>заслужених</a:t>
            </a:r>
            <a:r>
              <a:rPr lang="ru-RU" dirty="0"/>
              <a:t> </a:t>
            </a:r>
            <a:r>
              <a:rPr lang="ru-RU" dirty="0" err="1"/>
              <a:t>артистів</a:t>
            </a:r>
            <a:r>
              <a:rPr lang="ru-RU" dirty="0"/>
              <a:t> </a:t>
            </a:r>
            <a:r>
              <a:rPr lang="ru-RU" dirty="0" err="1"/>
              <a:t>Валерія</a:t>
            </a:r>
            <a:r>
              <a:rPr lang="ru-RU" dirty="0"/>
              <a:t> Соколика, Олега </a:t>
            </a:r>
            <a:r>
              <a:rPr lang="ru-RU" dirty="0" err="1"/>
              <a:t>Марцинківського</a:t>
            </a:r>
            <a:r>
              <a:rPr lang="ru-RU" dirty="0"/>
              <a:t>, </a:t>
            </a:r>
            <a:r>
              <a:rPr lang="ru-RU" dirty="0" err="1"/>
              <a:t>дуету</a:t>
            </a:r>
            <a:r>
              <a:rPr lang="ru-RU" dirty="0"/>
              <a:t> “Доля”, гурту “</a:t>
            </a:r>
            <a:r>
              <a:rPr lang="ru-RU" dirty="0" err="1"/>
              <a:t>Краяни</a:t>
            </a:r>
            <a:r>
              <a:rPr lang="ru-RU" dirty="0"/>
              <a:t>”, </a:t>
            </a:r>
            <a:r>
              <a:rPr lang="ru-RU" dirty="0" err="1"/>
              <a:t>Геннадія</a:t>
            </a:r>
            <a:r>
              <a:rPr lang="ru-RU" dirty="0"/>
              <a:t> </a:t>
            </a:r>
            <a:r>
              <a:rPr lang="ru-RU" dirty="0" err="1"/>
              <a:t>Рагуліна</a:t>
            </a:r>
            <a:r>
              <a:rPr lang="ru-RU" dirty="0"/>
              <a:t> і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молодих</a:t>
            </a:r>
            <a:r>
              <a:rPr lang="ru-RU" dirty="0"/>
              <a:t> </a:t>
            </a:r>
            <a:r>
              <a:rPr lang="ru-RU" dirty="0" err="1"/>
              <a:t>митців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і за кордоном.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060848"/>
            <a:ext cx="2776241" cy="3527459"/>
          </a:xfrm>
        </p:spPr>
      </p:pic>
    </p:spTree>
    <p:extLst>
      <p:ext uri="{BB962C8B-B14F-4D97-AF65-F5344CB8AC3E}">
        <p14:creationId xmlns:p14="http://schemas.microsoft.com/office/powerpoint/2010/main" val="14260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51520"/>
          </a:xfrm>
        </p:spPr>
        <p:txBody>
          <a:bodyPr/>
          <a:lstStyle/>
          <a:p>
            <a:r>
              <a:rPr lang="uk-UA" dirty="0" smtClean="0"/>
              <a:t>Дитинство поетеси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Бойко </a:t>
            </a:r>
            <a:r>
              <a:rPr lang="ru-RU" dirty="0" err="1"/>
              <a:t>Марія</a:t>
            </a:r>
            <a:r>
              <a:rPr lang="ru-RU" dirty="0"/>
              <a:t> </a:t>
            </a:r>
            <a:r>
              <a:rPr lang="ru-RU" dirty="0" err="1"/>
              <a:t>Володимирівна</a:t>
            </a:r>
            <a:r>
              <a:rPr lang="ru-RU" dirty="0"/>
              <a:t> </a:t>
            </a:r>
            <a:r>
              <a:rPr lang="ru-RU" dirty="0" err="1"/>
              <a:t>народилася</a:t>
            </a:r>
            <a:r>
              <a:rPr lang="ru-RU" dirty="0"/>
              <a:t> 26 </a:t>
            </a:r>
            <a:r>
              <a:rPr lang="ru-RU" dirty="0" err="1"/>
              <a:t>грудня</a:t>
            </a:r>
            <a:r>
              <a:rPr lang="ru-RU" dirty="0"/>
              <a:t> 1976 року в </a:t>
            </a:r>
            <a:r>
              <a:rPr lang="ru-RU" dirty="0" err="1"/>
              <a:t>м.Полтаві</a:t>
            </a:r>
            <a:r>
              <a:rPr lang="ru-RU" dirty="0"/>
              <a:t> в </a:t>
            </a:r>
            <a:r>
              <a:rPr lang="ru-RU" dirty="0" err="1"/>
              <a:t>сім'ї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славного роду </a:t>
            </a:r>
            <a:r>
              <a:rPr lang="ru-RU" dirty="0" err="1"/>
              <a:t>козака</a:t>
            </a:r>
            <a:r>
              <a:rPr lang="ru-RU" dirty="0"/>
              <a:t> </a:t>
            </a:r>
            <a:r>
              <a:rPr lang="ru-RU" dirty="0" err="1"/>
              <a:t>Мусія</a:t>
            </a:r>
            <a:r>
              <a:rPr lang="ru-RU" dirty="0"/>
              <a:t> Чайки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Вона </a:t>
            </a:r>
            <a:r>
              <a:rPr lang="ru-RU" dirty="0" err="1" smtClean="0"/>
              <a:t>виросла</a:t>
            </a:r>
            <a:r>
              <a:rPr lang="ru-RU" dirty="0" smtClean="0"/>
              <a:t> у </a:t>
            </a:r>
            <a:r>
              <a:rPr lang="ru-RU" dirty="0" err="1" smtClean="0"/>
              <a:t>бабусі</a:t>
            </a:r>
            <a:r>
              <a:rPr lang="ru-RU" dirty="0" smtClean="0"/>
              <a:t>, яка </a:t>
            </a:r>
            <a:r>
              <a:rPr lang="ru-RU" dirty="0" err="1" smtClean="0"/>
              <a:t>помітила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римування</a:t>
            </a:r>
            <a:r>
              <a:rPr lang="ru-RU" dirty="0" smtClean="0"/>
              <a:t> </a:t>
            </a:r>
            <a:r>
              <a:rPr lang="ru-RU" dirty="0" err="1" smtClean="0"/>
              <a:t>дівчинки</a:t>
            </a:r>
            <a:r>
              <a:rPr lang="ru-RU" dirty="0" smtClean="0"/>
              <a:t>. Про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на той час </a:t>
            </a:r>
            <a:r>
              <a:rPr lang="ru-RU" dirty="0" err="1" smtClean="0"/>
              <a:t>навіть</a:t>
            </a:r>
            <a:r>
              <a:rPr lang="ru-RU" dirty="0" smtClean="0"/>
              <a:t> не </a:t>
            </a:r>
            <a:r>
              <a:rPr lang="ru-RU" dirty="0" err="1" smtClean="0"/>
              <a:t>йшлося</a:t>
            </a:r>
            <a:r>
              <a:rPr lang="ru-RU" dirty="0" smtClean="0"/>
              <a:t>. </a:t>
            </a:r>
            <a:r>
              <a:rPr lang="ru-RU" dirty="0" err="1" smtClean="0"/>
              <a:t>Марійка</a:t>
            </a:r>
            <a:r>
              <a:rPr lang="ru-RU" dirty="0" smtClean="0"/>
              <a:t> читала </a:t>
            </a:r>
            <a:r>
              <a:rPr lang="ru-RU" dirty="0" err="1" smtClean="0"/>
              <a:t>дитячу</a:t>
            </a:r>
            <a:r>
              <a:rPr lang="ru-RU" dirty="0" smtClean="0"/>
              <a:t> </a:t>
            </a:r>
            <a:r>
              <a:rPr lang="ru-RU" dirty="0" err="1" smtClean="0"/>
              <a:t>поетичну</a:t>
            </a:r>
            <a:r>
              <a:rPr lang="ru-RU" dirty="0" smtClean="0"/>
              <a:t> </a:t>
            </a:r>
            <a:r>
              <a:rPr lang="ru-RU" dirty="0" err="1" smtClean="0"/>
              <a:t>збірку</a:t>
            </a:r>
            <a:r>
              <a:rPr lang="ru-RU" dirty="0" smtClean="0"/>
              <a:t> Михалкова і </a:t>
            </a:r>
            <a:r>
              <a:rPr lang="ru-RU" dirty="0" err="1" smtClean="0"/>
              <a:t>бавилася</a:t>
            </a:r>
            <a:r>
              <a:rPr lang="ru-RU" dirty="0" smtClean="0"/>
              <a:t> </a:t>
            </a:r>
            <a:r>
              <a:rPr lang="ru-RU" dirty="0" err="1" smtClean="0"/>
              <a:t>співзвуччями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бабуся почала </a:t>
            </a:r>
            <a:r>
              <a:rPr lang="ru-RU" dirty="0" err="1" smtClean="0"/>
              <a:t>записувати</a:t>
            </a:r>
            <a:r>
              <a:rPr lang="ru-RU" dirty="0" smtClean="0"/>
              <a:t> </a:t>
            </a:r>
            <a:r>
              <a:rPr lang="ru-RU" dirty="0" err="1" smtClean="0"/>
              <a:t>вірші</a:t>
            </a:r>
            <a:r>
              <a:rPr lang="ru-RU" dirty="0" smtClean="0"/>
              <a:t> </a:t>
            </a:r>
            <a:r>
              <a:rPr lang="ru-RU" dirty="0" err="1" smtClean="0"/>
              <a:t>онучки</a:t>
            </a:r>
            <a:r>
              <a:rPr lang="ru-RU" dirty="0" smtClean="0"/>
              <a:t>. Але </a:t>
            </a:r>
            <a:r>
              <a:rPr lang="ru-RU" dirty="0" err="1" smtClean="0"/>
              <a:t>свідома</a:t>
            </a:r>
            <a:r>
              <a:rPr lang="ru-RU" dirty="0" smtClean="0"/>
              <a:t> </a:t>
            </a:r>
            <a:r>
              <a:rPr lang="ru-RU" dirty="0" err="1" smtClean="0"/>
              <a:t>поезія</a:t>
            </a:r>
            <a:r>
              <a:rPr lang="ru-RU" dirty="0" smtClean="0"/>
              <a:t> </a:t>
            </a:r>
            <a:r>
              <a:rPr lang="ru-RU" dirty="0" err="1" smtClean="0"/>
              <a:t>прийшла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uk-UA" dirty="0" smtClean="0"/>
              <a:t>Любов до пісні передалася Марії від дідуся Семена, який мав прекрасній тенор і залюбки виконував народні пісні.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14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Перший успіх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064896" cy="25922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Перший успіх прийшов до Марії ще в 15 років(вона стала лауреатом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uk-UA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Всеукраїнського фестивалю дитячої творчості «Повір у себе») За вірш «Моя Полтава». А наступного (1993) вона  двічі перемогла в такому ж конкурсі з творами « Моя Україна», «Я їду до моря», «Чари лісу».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4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95536"/>
          </a:xfrm>
        </p:spPr>
        <p:txBody>
          <a:bodyPr/>
          <a:lstStyle/>
          <a:p>
            <a:r>
              <a:rPr lang="uk-UA" dirty="0" smtClean="0"/>
              <a:t>Вища освіта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Закінчила</a:t>
            </a:r>
            <a:r>
              <a:rPr lang="ru-RU" dirty="0"/>
              <a:t> </a:t>
            </a:r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фінансово-економічний</a:t>
            </a:r>
            <a:r>
              <a:rPr lang="ru-RU" dirty="0" smtClean="0"/>
              <a:t> </a:t>
            </a:r>
            <a:r>
              <a:rPr lang="ru-RU" dirty="0" err="1"/>
              <a:t>інститут</a:t>
            </a:r>
            <a:r>
              <a:rPr lang="ru-RU" dirty="0"/>
              <a:t> (1996) і </a:t>
            </a:r>
            <a:r>
              <a:rPr lang="ru-RU" dirty="0" err="1"/>
              <a:t>Полтавський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r>
              <a:rPr lang="ru-RU" dirty="0" err="1"/>
              <a:t>педагогічний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r>
              <a:rPr lang="ru-RU" dirty="0"/>
              <a:t> </a:t>
            </a:r>
            <a:r>
              <a:rPr lang="ru-RU" dirty="0" err="1"/>
              <a:t>ім.В.Г.Короленка</a:t>
            </a:r>
            <a:r>
              <a:rPr lang="ru-RU" dirty="0"/>
              <a:t> (2003) </a:t>
            </a:r>
            <a:r>
              <a:rPr lang="ru-RU" dirty="0" err="1"/>
              <a:t>спеціальність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та </a:t>
            </a:r>
            <a:r>
              <a:rPr lang="ru-RU" dirty="0" err="1"/>
              <a:t>педагогіка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 « </a:t>
            </a:r>
            <a:r>
              <a:rPr lang="ru-RU" dirty="0" err="1"/>
              <a:t>Якщо</a:t>
            </a:r>
            <a:r>
              <a:rPr lang="ru-RU" dirty="0"/>
              <a:t> я </a:t>
            </a:r>
            <a:r>
              <a:rPr lang="ru-RU" dirty="0" err="1"/>
              <a:t>помиляюся</a:t>
            </a:r>
            <a:r>
              <a:rPr lang="ru-RU" dirty="0"/>
              <a:t> в </a:t>
            </a:r>
            <a:r>
              <a:rPr lang="ru-RU" dirty="0" err="1" smtClean="0"/>
              <a:t>орфографії</a:t>
            </a:r>
            <a:r>
              <a:rPr lang="ru-RU" dirty="0" smtClean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пунктуації</a:t>
            </a:r>
            <a:r>
              <a:rPr lang="ru-RU" dirty="0"/>
              <a:t>, то мене </a:t>
            </a:r>
            <a:r>
              <a:rPr lang="ru-RU" dirty="0" err="1"/>
              <a:t>виправлять</a:t>
            </a:r>
            <a:r>
              <a:rPr lang="ru-RU" dirty="0"/>
              <a:t>.  </a:t>
            </a:r>
            <a:r>
              <a:rPr lang="ru-RU" dirty="0" err="1"/>
              <a:t>Помилятися</a:t>
            </a:r>
            <a:r>
              <a:rPr lang="ru-RU" dirty="0"/>
              <a:t> в </a:t>
            </a:r>
            <a:r>
              <a:rPr lang="ru-RU" dirty="0" err="1"/>
              <a:t>історичному</a:t>
            </a:r>
            <a:r>
              <a:rPr lang="ru-RU" dirty="0"/>
              <a:t>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серйозніше</a:t>
            </a:r>
            <a:r>
              <a:rPr lang="ru-RU" dirty="0"/>
              <a:t>», - говорила вона </a:t>
            </a:r>
            <a:r>
              <a:rPr lang="ru-RU" dirty="0" err="1"/>
              <a:t>вступаючи</a:t>
            </a:r>
            <a:r>
              <a:rPr lang="ru-RU" dirty="0"/>
              <a:t> до </a:t>
            </a:r>
            <a:r>
              <a:rPr lang="ru-RU" dirty="0" err="1"/>
              <a:t>педагогічного</a:t>
            </a:r>
            <a:r>
              <a:rPr lang="ru-RU" dirty="0"/>
              <a:t> </a:t>
            </a:r>
            <a:r>
              <a:rPr lang="ru-RU" dirty="0" err="1"/>
              <a:t>університету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79" y="2239847"/>
            <a:ext cx="4041775" cy="2594819"/>
          </a:xfrm>
        </p:spPr>
      </p:pic>
      <p:sp>
        <p:nvSpPr>
          <p:cNvPr id="6" name="Прямоугольник 5"/>
          <p:cNvSpPr/>
          <p:nvPr/>
        </p:nvSpPr>
        <p:spPr>
          <a:xfrm>
            <a:off x="107504" y="50131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err="1" smtClean="0"/>
              <a:t>Полтавський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педагогічний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ім.В.Г.Короленка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81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23528"/>
          </a:xfrm>
        </p:spPr>
        <p:txBody>
          <a:bodyPr/>
          <a:lstStyle/>
          <a:p>
            <a:r>
              <a:rPr lang="uk-UA" dirty="0" smtClean="0"/>
              <a:t>Творчість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Марією</a:t>
            </a:r>
            <a:r>
              <a:rPr lang="ru-RU" dirty="0" smtClean="0"/>
              <a:t> </a:t>
            </a:r>
            <a:r>
              <a:rPr lang="ru-RU" dirty="0"/>
              <a:t>Бойко за </a:t>
            </a:r>
            <a:r>
              <a:rPr lang="ru-RU" dirty="0" err="1"/>
              <a:t>період</a:t>
            </a:r>
            <a:r>
              <a:rPr lang="ru-RU" dirty="0"/>
              <a:t> з 1991 по 2005 роки створено </a:t>
            </a:r>
            <a:r>
              <a:rPr lang="ru-RU" dirty="0" err="1"/>
              <a:t>більше</a:t>
            </a:r>
            <a:r>
              <a:rPr lang="ru-RU" dirty="0"/>
              <a:t> 4000 </a:t>
            </a:r>
            <a:r>
              <a:rPr lang="ru-RU" dirty="0" err="1"/>
              <a:t>поезій</a:t>
            </a:r>
            <a:r>
              <a:rPr lang="ru-RU" dirty="0"/>
              <a:t>. </a:t>
            </a:r>
            <a:r>
              <a:rPr lang="ru-RU" dirty="0" err="1"/>
              <a:t>Вийшли</a:t>
            </a:r>
            <a:r>
              <a:rPr lang="ru-RU" dirty="0"/>
              <a:t> </a:t>
            </a:r>
            <a:r>
              <a:rPr lang="ru-RU" dirty="0" err="1"/>
              <a:t>друком</a:t>
            </a:r>
            <a:r>
              <a:rPr lang="ru-RU" dirty="0"/>
              <a:t> </a:t>
            </a:r>
            <a:r>
              <a:rPr lang="ru-RU" dirty="0" err="1"/>
              <a:t>поетичні</a:t>
            </a:r>
            <a:r>
              <a:rPr lang="ru-RU" dirty="0"/>
              <a:t> </a:t>
            </a:r>
            <a:r>
              <a:rPr lang="ru-RU" dirty="0" err="1"/>
              <a:t>збірки</a:t>
            </a:r>
            <a:r>
              <a:rPr lang="ru-RU" dirty="0"/>
              <a:t> "</a:t>
            </a:r>
            <a:r>
              <a:rPr lang="ru-RU" dirty="0" err="1"/>
              <a:t>Мелодії</a:t>
            </a:r>
            <a:r>
              <a:rPr lang="ru-RU" dirty="0"/>
              <a:t> </a:t>
            </a:r>
            <a:r>
              <a:rPr lang="ru-RU" dirty="0" err="1"/>
              <a:t>сопілки</a:t>
            </a:r>
            <a:r>
              <a:rPr lang="ru-RU" dirty="0"/>
              <a:t> (1995), "Струни </a:t>
            </a:r>
            <a:r>
              <a:rPr lang="ru-RU" dirty="0" err="1"/>
              <a:t>душі</a:t>
            </a:r>
            <a:r>
              <a:rPr lang="ru-RU" dirty="0"/>
              <a:t>" (1999), "</a:t>
            </a:r>
            <a:r>
              <a:rPr lang="ru-RU" dirty="0" err="1"/>
              <a:t>Промінь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" (2002), "</a:t>
            </a:r>
            <a:r>
              <a:rPr lang="ru-RU" dirty="0" err="1"/>
              <a:t>Мінливі</a:t>
            </a:r>
            <a:r>
              <a:rPr lang="ru-RU" dirty="0"/>
              <a:t> </a:t>
            </a:r>
            <a:r>
              <a:rPr lang="ru-RU" dirty="0" err="1"/>
              <a:t>настрої</a:t>
            </a:r>
            <a:r>
              <a:rPr lang="ru-RU" dirty="0"/>
              <a:t> </a:t>
            </a:r>
            <a:r>
              <a:rPr lang="ru-RU" dirty="0" err="1"/>
              <a:t>весни</a:t>
            </a:r>
            <a:r>
              <a:rPr lang="ru-RU" dirty="0"/>
              <a:t>" (2005), "</a:t>
            </a:r>
            <a:r>
              <a:rPr lang="ru-RU" dirty="0" err="1"/>
              <a:t>Квітка</a:t>
            </a:r>
            <a:r>
              <a:rPr lang="ru-RU" dirty="0"/>
              <a:t> </a:t>
            </a:r>
            <a:r>
              <a:rPr lang="ru-RU" dirty="0" err="1"/>
              <a:t>папороті</a:t>
            </a:r>
            <a:r>
              <a:rPr lang="ru-RU" dirty="0"/>
              <a:t>" (2005), "</a:t>
            </a:r>
            <a:r>
              <a:rPr lang="ru-RU" dirty="0" err="1"/>
              <a:t>Сонячне</a:t>
            </a:r>
            <a:r>
              <a:rPr lang="ru-RU" dirty="0"/>
              <a:t> коло" (2006)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і </a:t>
            </a:r>
            <a:r>
              <a:rPr lang="ru-RU" dirty="0" err="1"/>
              <a:t>поеми</a:t>
            </a:r>
            <a:r>
              <a:rPr lang="ru-RU" dirty="0"/>
              <a:t> про </a:t>
            </a:r>
            <a:r>
              <a:rPr lang="ru-RU" dirty="0" err="1"/>
              <a:t>рідний</a:t>
            </a:r>
            <a:r>
              <a:rPr lang="ru-RU" dirty="0"/>
              <a:t> край, </a:t>
            </a:r>
            <a:r>
              <a:rPr lang="ru-RU" dirty="0" err="1"/>
              <a:t>багату</a:t>
            </a:r>
            <a:r>
              <a:rPr lang="ru-RU" dirty="0"/>
              <a:t> землю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щирих</a:t>
            </a:r>
            <a:r>
              <a:rPr lang="ru-RU" dirty="0"/>
              <a:t> і </a:t>
            </a:r>
            <a:r>
              <a:rPr lang="ru-RU" dirty="0" err="1"/>
              <a:t>добрих</a:t>
            </a:r>
            <a:r>
              <a:rPr lang="ru-RU" dirty="0"/>
              <a:t> людей, </a:t>
            </a:r>
            <a:r>
              <a:rPr lang="ru-RU" dirty="0" err="1"/>
              <a:t>особиста</a:t>
            </a:r>
            <a:r>
              <a:rPr lang="ru-RU" dirty="0"/>
              <a:t> </a:t>
            </a:r>
            <a:r>
              <a:rPr lang="ru-RU" dirty="0" err="1"/>
              <a:t>лірика</a:t>
            </a:r>
            <a:r>
              <a:rPr lang="ru-RU" dirty="0"/>
              <a:t>. </a:t>
            </a:r>
            <a:r>
              <a:rPr lang="ru-RU" dirty="0" err="1"/>
              <a:t>Творчість</a:t>
            </a:r>
            <a:r>
              <a:rPr lang="ru-RU" dirty="0"/>
              <a:t> </a:t>
            </a:r>
            <a:r>
              <a:rPr lang="ru-RU" dirty="0" err="1"/>
              <a:t>Марії</a:t>
            </a:r>
            <a:r>
              <a:rPr lang="ru-RU" dirty="0"/>
              <a:t> Бойко рекомендована для </a:t>
            </a:r>
            <a:r>
              <a:rPr lang="ru-RU" dirty="0" err="1"/>
              <a:t>вивчення</a:t>
            </a:r>
            <a:r>
              <a:rPr lang="ru-RU" dirty="0"/>
              <a:t> в </a:t>
            </a:r>
            <a:r>
              <a:rPr lang="ru-RU" dirty="0" err="1"/>
              <a:t>школі</a:t>
            </a:r>
            <a:r>
              <a:rPr lang="ru-RU" dirty="0"/>
              <a:t> за темою "</a:t>
            </a:r>
            <a:r>
              <a:rPr lang="ru-RU" dirty="0" err="1"/>
              <a:t>Література</a:t>
            </a:r>
            <a:r>
              <a:rPr lang="ru-RU" dirty="0"/>
              <a:t> рідного краю".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505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979512"/>
          </a:xfrm>
        </p:spPr>
        <p:txBody>
          <a:bodyPr/>
          <a:lstStyle/>
          <a:p>
            <a:r>
              <a:rPr lang="uk-UA" dirty="0" err="1" smtClean="0"/>
              <a:t>Громодська</a:t>
            </a:r>
            <a:r>
              <a:rPr lang="uk-UA" dirty="0" smtClean="0"/>
              <a:t> діяльність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Марія</a:t>
            </a:r>
            <a:r>
              <a:rPr lang="ru-RU" dirty="0"/>
              <a:t> Бойко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участь в </a:t>
            </a:r>
            <a:r>
              <a:rPr lang="ru-RU" dirty="0" err="1"/>
              <a:t>численних</a:t>
            </a:r>
            <a:r>
              <a:rPr lang="ru-RU" dirty="0"/>
              <a:t> культурно-</a:t>
            </a:r>
            <a:r>
              <a:rPr lang="ru-RU" dirty="0" err="1"/>
              <a:t>мистецьких</a:t>
            </a:r>
            <a:r>
              <a:rPr lang="ru-RU" dirty="0"/>
              <a:t> заходах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міста</a:t>
            </a:r>
            <a:r>
              <a:rPr lang="ru-RU" dirty="0"/>
              <a:t>. </a:t>
            </a:r>
            <a:r>
              <a:rPr lang="ru-RU" dirty="0" err="1"/>
              <a:t>Вірші</a:t>
            </a:r>
            <a:r>
              <a:rPr lang="ru-RU" dirty="0"/>
              <a:t> </a:t>
            </a:r>
            <a:r>
              <a:rPr lang="ru-RU" dirty="0" err="1"/>
              <a:t>поетеси</a:t>
            </a:r>
            <a:r>
              <a:rPr lang="ru-RU" dirty="0"/>
              <a:t> звучать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сцени</a:t>
            </a:r>
            <a:r>
              <a:rPr lang="ru-RU" dirty="0"/>
              <a:t> на </a:t>
            </a:r>
            <a:r>
              <a:rPr lang="ru-RU" dirty="0" err="1"/>
              <a:t>державних</a:t>
            </a:r>
            <a:r>
              <a:rPr lang="ru-RU" dirty="0"/>
              <a:t> концертах, </a:t>
            </a:r>
            <a:r>
              <a:rPr lang="ru-RU" dirty="0" err="1"/>
              <a:t>гідно</a:t>
            </a:r>
            <a:r>
              <a:rPr lang="ru-RU" dirty="0"/>
              <a:t> </a:t>
            </a:r>
            <a:r>
              <a:rPr lang="ru-RU" dirty="0" err="1"/>
              <a:t>оспівують</a:t>
            </a:r>
            <a:r>
              <a:rPr lang="ru-RU" dirty="0"/>
              <a:t> Полтавщину, </a:t>
            </a:r>
            <a:r>
              <a:rPr lang="ru-RU" dirty="0" err="1"/>
              <a:t>звеличуючи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красу і </a:t>
            </a:r>
            <a:r>
              <a:rPr lang="ru-RU" dirty="0" err="1"/>
              <a:t>мудрість</a:t>
            </a:r>
            <a:r>
              <a:rPr lang="ru-RU" dirty="0"/>
              <a:t>. </a:t>
            </a:r>
            <a:r>
              <a:rPr lang="ru-RU" dirty="0" err="1"/>
              <a:t>Творчість</a:t>
            </a:r>
            <a:r>
              <a:rPr lang="ru-RU" dirty="0"/>
              <a:t> </a:t>
            </a:r>
            <a:r>
              <a:rPr lang="ru-RU" dirty="0" err="1"/>
              <a:t>Марії</a:t>
            </a:r>
            <a:r>
              <a:rPr lang="ru-RU" dirty="0"/>
              <a:t> Бойко </a:t>
            </a:r>
            <a:r>
              <a:rPr lang="ru-RU" dirty="0" err="1"/>
              <a:t>була</a:t>
            </a:r>
            <a:r>
              <a:rPr lang="ru-RU" dirty="0"/>
              <a:t> представлена на днях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Росії</a:t>
            </a:r>
            <a:r>
              <a:rPr lang="ru-RU" dirty="0"/>
              <a:t>, </a:t>
            </a:r>
            <a:r>
              <a:rPr lang="ru-RU" dirty="0" err="1"/>
              <a:t>Білорусі</a:t>
            </a:r>
            <a:r>
              <a:rPr lang="ru-RU" dirty="0"/>
              <a:t>, </a:t>
            </a:r>
            <a:r>
              <a:rPr lang="ru-RU" dirty="0" err="1"/>
              <a:t>Таджикистані</a:t>
            </a:r>
            <a:r>
              <a:rPr lang="ru-RU" dirty="0"/>
              <a:t>, на </a:t>
            </a:r>
            <a:r>
              <a:rPr lang="ru-RU" dirty="0" err="1"/>
              <a:t>прохання</a:t>
            </a:r>
            <a:r>
              <a:rPr lang="ru-RU" dirty="0"/>
              <a:t> консульств </a:t>
            </a:r>
            <a:r>
              <a:rPr lang="ru-RU" dirty="0" err="1"/>
              <a:t>презентувалася</a:t>
            </a:r>
            <a:r>
              <a:rPr lang="ru-RU" dirty="0"/>
              <a:t> для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діаспор</a:t>
            </a:r>
            <a:r>
              <a:rPr lang="ru-RU" dirty="0"/>
              <a:t> в </a:t>
            </a:r>
            <a:r>
              <a:rPr lang="ru-RU" dirty="0" err="1"/>
              <a:t>Узбекистані</a:t>
            </a:r>
            <a:r>
              <a:rPr lang="ru-RU" dirty="0"/>
              <a:t> й </a:t>
            </a:r>
            <a:r>
              <a:rPr lang="ru-RU" dirty="0" err="1"/>
              <a:t>Канаді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88840"/>
            <a:ext cx="4041775" cy="2696621"/>
          </a:xfrm>
        </p:spPr>
      </p:pic>
    </p:spTree>
    <p:extLst>
      <p:ext uri="{BB962C8B-B14F-4D97-AF65-F5344CB8AC3E}">
        <p14:creationId xmlns:p14="http://schemas.microsoft.com/office/powerpoint/2010/main" val="1971244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23528"/>
          </a:xfrm>
        </p:spPr>
        <p:txBody>
          <a:bodyPr/>
          <a:lstStyle/>
          <a:p>
            <a:r>
              <a:rPr lang="uk-UA" dirty="0" smtClean="0"/>
              <a:t>Збірка «Ріка життя»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211960" y="1484784"/>
            <a:ext cx="468052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3 </a:t>
            </a:r>
            <a:r>
              <a:rPr lang="ru-RU" dirty="0" err="1"/>
              <a:t>вересня</a:t>
            </a:r>
            <a:r>
              <a:rPr lang="ru-RU" dirty="0"/>
              <a:t> у </a:t>
            </a:r>
            <a:r>
              <a:rPr lang="ru-RU" dirty="0" err="1"/>
              <a:t>Галереї</a:t>
            </a:r>
            <a:r>
              <a:rPr lang="ru-RU" dirty="0"/>
              <a:t> </a:t>
            </a:r>
            <a:r>
              <a:rPr lang="ru-RU" dirty="0" err="1"/>
              <a:t>мистецтв</a:t>
            </a:r>
            <a:r>
              <a:rPr lang="ru-RU" dirty="0"/>
              <a:t> </a:t>
            </a:r>
            <a:r>
              <a:rPr lang="ru-RU" dirty="0" err="1"/>
              <a:t>відбулася</a:t>
            </a:r>
            <a:r>
              <a:rPr lang="ru-RU" dirty="0"/>
              <a:t> </a:t>
            </a:r>
            <a:r>
              <a:rPr lang="ru-RU" dirty="0" err="1"/>
              <a:t>презентація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збірки</a:t>
            </a:r>
            <a:r>
              <a:rPr lang="ru-RU" dirty="0"/>
              <a:t> </a:t>
            </a:r>
            <a:r>
              <a:rPr lang="ru-RU" dirty="0" err="1"/>
              <a:t>полтавської</a:t>
            </a:r>
            <a:r>
              <a:rPr lang="ru-RU" dirty="0"/>
              <a:t> </a:t>
            </a:r>
            <a:r>
              <a:rPr lang="ru-RU" dirty="0" err="1"/>
              <a:t>поетеси</a:t>
            </a:r>
            <a:r>
              <a:rPr lang="ru-RU" dirty="0"/>
              <a:t> </a:t>
            </a:r>
            <a:r>
              <a:rPr lang="ru-RU" dirty="0" err="1"/>
              <a:t>Марії</a:t>
            </a:r>
            <a:r>
              <a:rPr lang="ru-RU" dirty="0"/>
              <a:t> Бойко «</a:t>
            </a:r>
            <a:r>
              <a:rPr lang="ru-RU" dirty="0" err="1"/>
              <a:t>Ріка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». 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 err="1" smtClean="0"/>
              <a:t>Сьогодні</a:t>
            </a:r>
            <a:r>
              <a:rPr lang="ru-RU" dirty="0" smtClean="0"/>
              <a:t> я </a:t>
            </a:r>
            <a:r>
              <a:rPr lang="ru-RU" dirty="0"/>
              <a:t>презентую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книгу, </a:t>
            </a:r>
            <a:r>
              <a:rPr lang="ru-RU" dirty="0" smtClean="0"/>
              <a:t>І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якоюсь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сповідь</a:t>
            </a:r>
            <a:r>
              <a:rPr lang="ru-RU" dirty="0"/>
              <a:t>, </a:t>
            </a:r>
            <a:r>
              <a:rPr lang="ru-RU" dirty="0" err="1"/>
              <a:t>щоденник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разу я не </a:t>
            </a:r>
            <a:r>
              <a:rPr lang="ru-RU" dirty="0" err="1"/>
              <a:t>ділила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на </a:t>
            </a:r>
            <a:r>
              <a:rPr lang="ru-RU" dirty="0" err="1"/>
              <a:t>російські</a:t>
            </a:r>
            <a:r>
              <a:rPr lang="ru-RU" dirty="0"/>
              <a:t> та </a:t>
            </a:r>
            <a:r>
              <a:rPr lang="ru-RU" dirty="0" err="1"/>
              <a:t>українські</a:t>
            </a:r>
            <a:r>
              <a:rPr lang="ru-RU" dirty="0"/>
              <a:t>, а як вони </a:t>
            </a:r>
            <a:r>
              <a:rPr lang="ru-RU" dirty="0" err="1"/>
              <a:t>писалися</a:t>
            </a:r>
            <a:r>
              <a:rPr lang="ru-RU" dirty="0"/>
              <a:t>, так і </a:t>
            </a:r>
            <a:r>
              <a:rPr lang="ru-RU" dirty="0" err="1"/>
              <a:t>вихлюпнулися</a:t>
            </a:r>
            <a:r>
              <a:rPr lang="ru-RU" dirty="0"/>
              <a:t> на </a:t>
            </a:r>
            <a:r>
              <a:rPr lang="ru-RU" dirty="0" err="1"/>
              <a:t>сторінки</a:t>
            </a:r>
            <a:r>
              <a:rPr lang="ru-RU" dirty="0"/>
              <a:t> книжки. Але </a:t>
            </a:r>
            <a:r>
              <a:rPr lang="ru-RU" dirty="0" err="1"/>
              <a:t>вірші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діалог</a:t>
            </a:r>
            <a:r>
              <a:rPr lang="ru-RU" dirty="0"/>
              <a:t> з </a:t>
            </a:r>
            <a:r>
              <a:rPr lang="ru-RU" dirty="0" err="1"/>
              <a:t>читачами</a:t>
            </a:r>
            <a:r>
              <a:rPr lang="ru-RU" dirty="0"/>
              <a:t>, з </a:t>
            </a:r>
            <a:r>
              <a:rPr lang="ru-RU" dirty="0" err="1"/>
              <a:t>коханим</a:t>
            </a:r>
            <a:r>
              <a:rPr lang="ru-RU" dirty="0"/>
              <a:t>. І моя </a:t>
            </a:r>
            <a:r>
              <a:rPr lang="ru-RU" dirty="0" err="1"/>
              <a:t>ріка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емоції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любов</a:t>
            </a:r>
            <a:r>
              <a:rPr lang="ru-RU" dirty="0"/>
              <a:t>, </a:t>
            </a:r>
            <a:r>
              <a:rPr lang="ru-RU" dirty="0" err="1"/>
              <a:t>мої</a:t>
            </a:r>
            <a:r>
              <a:rPr lang="ru-RU" dirty="0"/>
              <a:t> </a:t>
            </a:r>
            <a:r>
              <a:rPr lang="ru-RU" dirty="0" err="1"/>
              <a:t>почуття</a:t>
            </a:r>
            <a:r>
              <a:rPr lang="ru-RU" dirty="0"/>
              <a:t>. І нехай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почерпне</a:t>
            </a:r>
            <a:r>
              <a:rPr lang="ru-RU" dirty="0"/>
              <a:t> з </a:t>
            </a:r>
            <a:r>
              <a:rPr lang="ru-RU" dirty="0" err="1"/>
              <a:t>віршів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для себе, нехай вам буде </a:t>
            </a:r>
            <a:r>
              <a:rPr lang="ru-RU" dirty="0" err="1"/>
              <a:t>солодко</a:t>
            </a:r>
            <a:r>
              <a:rPr lang="ru-RU" dirty="0" smtClean="0"/>
              <a:t>.»</a:t>
            </a:r>
            <a:endParaRPr lang="ru-RU" dirty="0"/>
          </a:p>
          <a:p>
            <a:pPr marL="0" indent="0">
              <a:buNone/>
            </a:pPr>
            <a:r>
              <a:rPr lang="ru-RU" dirty="0" err="1" smtClean="0"/>
              <a:t>Ілюстрації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збірки</a:t>
            </a:r>
            <a:r>
              <a:rPr lang="ru-RU" dirty="0"/>
              <a:t> «</a:t>
            </a:r>
            <a:r>
              <a:rPr lang="ru-RU" dirty="0" err="1"/>
              <a:t>Ріка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» </a:t>
            </a:r>
            <a:r>
              <a:rPr lang="ru-RU" dirty="0" err="1"/>
              <a:t>зробила</a:t>
            </a:r>
            <a:r>
              <a:rPr lang="ru-RU" dirty="0"/>
              <a:t> </a:t>
            </a:r>
            <a:r>
              <a:rPr lang="ru-RU" dirty="0" err="1"/>
              <a:t>художниця</a:t>
            </a:r>
            <a:r>
              <a:rPr lang="ru-RU" dirty="0"/>
              <a:t> Алла Тимошенко. </a:t>
            </a: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36912"/>
            <a:ext cx="3251200" cy="2373461"/>
          </a:xfrm>
        </p:spPr>
      </p:pic>
    </p:spTree>
    <p:extLst>
      <p:ext uri="{BB962C8B-B14F-4D97-AF65-F5344CB8AC3E}">
        <p14:creationId xmlns:p14="http://schemas.microsoft.com/office/powerpoint/2010/main" val="774458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2636912"/>
            <a:ext cx="7272808" cy="3528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5400" dirty="0" smtClean="0"/>
              <a:t>Дякуємо за увагу!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900150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85</TotalTime>
  <Words>564</Words>
  <Application>Microsoft Office PowerPoint</Application>
  <PresentationFormat>Экран (4:3)</PresentationFormat>
  <Paragraphs>24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Исполнительная</vt:lpstr>
      <vt:lpstr>Краса рідного краю</vt:lpstr>
      <vt:lpstr>Бойко Марія Володимирівна </vt:lpstr>
      <vt:lpstr>Дитинство поетеси</vt:lpstr>
      <vt:lpstr>Перший успіх </vt:lpstr>
      <vt:lpstr>Вища освіта</vt:lpstr>
      <vt:lpstr>Творчість</vt:lpstr>
      <vt:lpstr>Громодська діяльність</vt:lpstr>
      <vt:lpstr>Збірка «Ріка життя»</vt:lpstr>
      <vt:lpstr>Презентация PowerPoint</vt:lpstr>
    </vt:vector>
  </TitlesOfParts>
  <Company>SanBuild &amp; 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Краса рідного краю</dc:title>
  <dc:creator>Lapusik</dc:creator>
  <cp:lastModifiedBy>Lapusik</cp:lastModifiedBy>
  <cp:revision>9</cp:revision>
  <dcterms:created xsi:type="dcterms:W3CDTF">2014-11-17T16:41:50Z</dcterms:created>
  <dcterms:modified xsi:type="dcterms:W3CDTF">2014-11-17T18:07:21Z</dcterms:modified>
</cp:coreProperties>
</file>