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5248726-00DB-40C1-B0A2-5AE14E9A73D4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EEF402-2BAD-4D0A-8709-145BE61FE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8726-00DB-40C1-B0A2-5AE14E9A73D4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F402-2BAD-4D0A-8709-145BE61FE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8726-00DB-40C1-B0A2-5AE14E9A73D4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F402-2BAD-4D0A-8709-145BE61FE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248726-00DB-40C1-B0A2-5AE14E9A73D4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EEF402-2BAD-4D0A-8709-145BE61FE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5248726-00DB-40C1-B0A2-5AE14E9A73D4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EEF402-2BAD-4D0A-8709-145BE61FE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8726-00DB-40C1-B0A2-5AE14E9A73D4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F402-2BAD-4D0A-8709-145BE61FE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8726-00DB-40C1-B0A2-5AE14E9A73D4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F402-2BAD-4D0A-8709-145BE61FE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248726-00DB-40C1-B0A2-5AE14E9A73D4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EEF402-2BAD-4D0A-8709-145BE61FE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8726-00DB-40C1-B0A2-5AE14E9A73D4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F402-2BAD-4D0A-8709-145BE61FE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248726-00DB-40C1-B0A2-5AE14E9A73D4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EEF402-2BAD-4D0A-8709-145BE61FE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248726-00DB-40C1-B0A2-5AE14E9A73D4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EEF402-2BAD-4D0A-8709-145BE61FE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248726-00DB-40C1-B0A2-5AE14E9A73D4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EEF402-2BAD-4D0A-8709-145BE61FE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Джон Фицджеральд Кеннеди</a:t>
            </a:r>
            <a:br>
              <a:rPr lang="ru-RU" dirty="0" smtClean="0"/>
            </a:br>
            <a:r>
              <a:rPr lang="en-US" i="1" dirty="0" smtClean="0"/>
              <a:t>John Fitzgerald Kennedy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29 мая 1917— 22 ноября 1963</a:t>
            </a:r>
          </a:p>
          <a:p>
            <a:pPr algn="ctr"/>
            <a:r>
              <a:rPr lang="ru-RU" dirty="0" smtClean="0"/>
              <a:t>Загадочная смерть</a:t>
            </a:r>
          </a:p>
        </p:txBody>
      </p:sp>
      <p:pic>
        <p:nvPicPr>
          <p:cNvPr id="84994" name="Picture 2" descr="&amp;Dcy;&amp;zhcy;&amp;ocy;&amp;ncy; &amp;Fcy;&amp;icy;&amp;tscy;&amp;dcy;&amp;zhcy;&amp;iecy;&amp;rcy;&amp;acy;&amp;lcy;&amp;softcy;&amp;dcy; &amp;Kcy;&amp;iecy;&amp;ncy;&amp;ncy;&amp;iecy;&amp;d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3027040" cy="385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ЦРУ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7614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</a:t>
            </a:r>
            <a:r>
              <a:rPr lang="ru-RU" dirty="0" smtClean="0"/>
              <a:t>ще одна очень распространенная версия, согласно которой высокопоставленные сотрудники ЦРУ </a:t>
            </a:r>
            <a:r>
              <a:rPr lang="ru-RU" b="1" dirty="0" smtClean="0"/>
              <a:t>Ричард </a:t>
            </a:r>
            <a:r>
              <a:rPr lang="ru-RU" b="1" dirty="0" err="1" smtClean="0"/>
              <a:t>Хелмс</a:t>
            </a:r>
            <a:r>
              <a:rPr lang="ru-RU" dirty="0" smtClean="0"/>
              <a:t> и </a:t>
            </a:r>
            <a:r>
              <a:rPr lang="ru-RU" b="1" dirty="0" smtClean="0"/>
              <a:t>Джеймс </a:t>
            </a:r>
            <a:r>
              <a:rPr lang="ru-RU" b="1" dirty="0" err="1" smtClean="0"/>
              <a:t>Англето</a:t>
            </a:r>
            <a:r>
              <a:rPr lang="ru-RU" dirty="0" smtClean="0"/>
              <a:t> наняли членов мафии устранить президента Кеннеди. Рыцарей плаща и кинжала не устраивало то, что он якобы намеревался закончить войну во Вьетнаме и помириться с коммунистической Кубой и Советским Союзом</a:t>
            </a:r>
            <a:endParaRPr lang="ru-RU" dirty="0"/>
          </a:p>
        </p:txBody>
      </p:sp>
      <p:pic>
        <p:nvPicPr>
          <p:cNvPr id="96258" name="Picture 2" descr="&amp;TScy;&amp;Rcy;&amp;Ucy; - &amp;ocy;&amp;dcy;&amp;ncy;&amp;acy; &amp;icy;&amp;zcy; &amp;vcy;&amp;iecy;&amp;rcy;&amp;scy;&amp;icy;&amp;jcy; &amp;ocy;&amp;bcy; &amp;ucy;&amp;bcy;&amp;icy;&amp;jcy;&amp;scy;&amp;tcy;&amp;v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439248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15719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другой версии, президент Кеннеди был убит ЦРУ с целью помешать ему обнародовать информацию о пришельцах из космоса. За десять дней до смерти ДФК написал директору ЦРУ письмо с просьбой показать ему сверхсекретные документы о НЛО.</a:t>
            </a:r>
            <a:endParaRPr lang="ru-RU" dirty="0"/>
          </a:p>
        </p:txBody>
      </p:sp>
      <p:pic>
        <p:nvPicPr>
          <p:cNvPr id="4098" name="Picture 2" descr="C:\Program Files\Microsoft Office\MEDIA\OFFICE12\Lines\BD147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Линдон</a:t>
            </a:r>
            <a:r>
              <a:rPr lang="ru-RU" b="1" dirty="0" smtClean="0"/>
              <a:t> Джонсон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7282" name="Picture 2" descr="&amp;Lcy;&amp;icy;&amp;ncy;&amp;dcy;&amp;ocy;&amp;ncy; &amp;Dcy;&amp;zhcy;&amp;ocy;&amp;ncy;&amp;scy;&amp;ocy;&amp;ncy; - &amp;vcy;&amp;icy;&amp;tscy;&amp;iecy; &amp;pcy;&amp;rcy;&amp;iecy;&amp;zcy;&amp;icy;&amp;dcy;&amp;iecy;&amp;ncy;&amp;tcy; &amp;Scy;&amp;SH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168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725144"/>
            <a:ext cx="8244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Немало </a:t>
            </a:r>
            <a:r>
              <a:rPr lang="ru-RU" dirty="0" err="1" smtClean="0"/>
              <a:t>конспирологов</a:t>
            </a:r>
            <a:r>
              <a:rPr lang="ru-RU" dirty="0" smtClean="0"/>
              <a:t> обвиняют в организации убийства ДФК вице-президента </a:t>
            </a:r>
            <a:r>
              <a:rPr lang="ru-RU" b="1" dirty="0" err="1" smtClean="0"/>
              <a:t>Линдона</a:t>
            </a:r>
            <a:r>
              <a:rPr lang="ru-RU" b="1" dirty="0" smtClean="0"/>
              <a:t> Джонсона</a:t>
            </a:r>
            <a:r>
              <a:rPr lang="ru-RU" dirty="0" smtClean="0"/>
              <a:t>, который сменил его на посту лидера Америки. В заговоре, во главе которого стоял вице-президент США, участвовали наиболее радикально настроенные группировки в ЦРУ, мафия, кубинские эмигранты и даже недовольные Кеннеди сотрудники его администрации.</a:t>
            </a:r>
            <a:endParaRPr lang="ru-RU" dirty="0"/>
          </a:p>
        </p:txBody>
      </p:sp>
      <p:pic>
        <p:nvPicPr>
          <p:cNvPr id="5122" name="Picture 2" descr="C:\Program Files\Microsoft Office\MEDIA\OFFICE12\Lines\BD147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Секретная служба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52536" y="537321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Согласно этой версии, смерть Кеннеди была не убийством, а трагическим несчастным случаем. Случайным убийцей был </a:t>
            </a:r>
            <a:r>
              <a:rPr lang="ru-RU" b="1" dirty="0" smtClean="0"/>
              <a:t>Джордж </a:t>
            </a:r>
            <a:r>
              <a:rPr lang="ru-RU" b="1" dirty="0" err="1" smtClean="0"/>
              <a:t>Хики</a:t>
            </a:r>
            <a:r>
              <a:rPr lang="ru-RU" dirty="0" smtClean="0"/>
              <a:t>, агент секретной службы, охраняющей президента, членов его семьи и высших чиновников США.</a:t>
            </a:r>
            <a:endParaRPr lang="ru-RU" dirty="0"/>
          </a:p>
        </p:txBody>
      </p:sp>
      <p:pic>
        <p:nvPicPr>
          <p:cNvPr id="98306" name="Picture 2" descr="&amp;Scy;&amp;iecy;&amp;kcy;&amp;tcy;&amp;rcy;&amp;iecy;&amp;tcy;&amp;ncy;&amp;acy;&amp;yacy; &amp;scy;&amp;lcy;&amp;ucy;&amp;zhcy;&amp;bcy;&amp;acy; &amp;Scy;&amp;SHcy;&amp;Acy; - &amp;ocy;&amp;dcy;&amp;ncy;&amp;acy; &amp;icy;&amp;zcy; &amp;vcy;&amp;iecy;&amp;rcy;&amp;scy;&amp;icy;&amp;jcy; &amp;ucy;&amp;bcy;&amp;icy;&amp;jcy;&amp;scy;&amp;tcy;&amp;vcy;&amp;acy; &amp;Dcy;&amp;zhcy;&amp;ocy;&amp;ncy;&amp;acy; &amp;Kcy;&amp;iecy;&amp;ncy;&amp;ncy;&amp;iecy;&amp;d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832648" cy="384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Program Files\Microsoft Office\MEDIA\OFFICE12\Lines\BD147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Правительство Южного Вьетнама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9330" name="Picture 2" descr="&amp;Scy;&amp;tcy;&amp;rcy;&amp;iecy;&amp;lcy;&amp;kcy;&amp;icy; &amp;icy;&amp;zcy; &amp;YUcy;&amp;zhcy;&amp;ncy;&amp;ocy;&amp;gcy;&amp;ocy; &amp;Vcy;&amp;softcy;&amp;iecy;&amp;tcy;&amp;ncy;&amp;acy;&amp;m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248472" cy="325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7984" y="1340768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ноября 1963 года в Южном Вьетнаме произошел военный переворот. Законно выбранное правительство было свергнуто, </a:t>
            </a:r>
            <a:r>
              <a:rPr lang="ru-RU" b="1" dirty="0" err="1" smtClean="0"/>
              <a:t>Нго</a:t>
            </a:r>
            <a:r>
              <a:rPr lang="ru-RU" b="1" dirty="0" smtClean="0"/>
              <a:t> Дин Дим</a:t>
            </a:r>
            <a:r>
              <a:rPr lang="ru-RU" dirty="0" smtClean="0"/>
              <a:t> вместе с двумя братьями – убит. Переворот и убийство были организованы и проведены ЦРУ по прямому приказу Джона Ф. Кеннеди.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933056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Через три недели в Далласе прогремели роковые выстрелы.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97152"/>
            <a:ext cx="795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Менее чем через 48 часов после убийства президента Кеннеди был задержан </a:t>
            </a:r>
            <a:r>
              <a:rPr lang="ru-RU" b="1" dirty="0" err="1" smtClean="0"/>
              <a:t>Люсьер</a:t>
            </a:r>
            <a:r>
              <a:rPr lang="ru-RU" b="1" dirty="0" smtClean="0"/>
              <a:t> </a:t>
            </a:r>
            <a:r>
              <a:rPr lang="ru-RU" b="1" dirty="0" err="1" smtClean="0"/>
              <a:t>Сарти</a:t>
            </a:r>
            <a:r>
              <a:rPr lang="ru-RU" dirty="0" smtClean="0"/>
              <a:t>, уроженец Корсики, наемный убийца и наркоторговец.</a:t>
            </a:r>
            <a:endParaRPr lang="ru-RU" dirty="0"/>
          </a:p>
        </p:txBody>
      </p:sp>
      <p:pic>
        <p:nvPicPr>
          <p:cNvPr id="7170" name="Picture 2" descr="C:\Program Files\Microsoft Office\MEDIA\OFFICE12\Lines\BD147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Кубинская разведка </a:t>
            </a:r>
            <a:r>
              <a:rPr lang="en-US" b="1" dirty="0" smtClean="0"/>
              <a:t>G2</a:t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100354" name="Picture 2" descr="&amp;Kcy;&amp;ucy;&amp;bcy;&amp;icy;&amp;ncy;&amp;scy;&amp;kcy;&amp;acy;&amp;yacy; &amp;rcy;&amp;acy;&amp;zcy;&amp;vcy;&amp;iecy;&amp;d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980728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Освальд хотел стать «солдатом революции». Доказать серьезность своих намерений он готов… убийством президента США.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132856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Хотя Освальд и был не очень надежным человеком, кубинцы решили не отказываться от такого шанса. Кеннеди они считали главным врагом кубинской революции. Голову американского президента оценили недорого – всего лишь в 6,5 тыс. долларов.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149080"/>
            <a:ext cx="8460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Буквально на следующий день распутывать «кубинский» след в Мехико отправился сотрудник ФБР по имени </a:t>
            </a:r>
            <a:r>
              <a:rPr lang="ru-RU" b="1" dirty="0" err="1" smtClean="0"/>
              <a:t>Лоуренс</a:t>
            </a:r>
            <a:r>
              <a:rPr lang="ru-RU" b="1" dirty="0" smtClean="0"/>
              <a:t> </a:t>
            </a:r>
            <a:r>
              <a:rPr lang="ru-RU" b="1" dirty="0" err="1" smtClean="0"/>
              <a:t>Кинан</a:t>
            </a:r>
            <a:r>
              <a:rPr lang="ru-RU" dirty="0" smtClean="0"/>
              <a:t>. Однако через три дня Гувер отозвал его в Вашингтон.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Кинан</a:t>
            </a:r>
            <a:r>
              <a:rPr lang="ru-RU" dirty="0" smtClean="0"/>
              <a:t> уверен, что на прекращении расследования настоял </a:t>
            </a:r>
            <a:r>
              <a:rPr lang="ru-RU" dirty="0" err="1" smtClean="0"/>
              <a:t>Линдон</a:t>
            </a:r>
            <a:r>
              <a:rPr lang="ru-RU" dirty="0" smtClean="0"/>
              <a:t> Джонсон. Он боялся, что взрыв негодования заставит его напасть на Кубу, что неминуемо приведет к войне с СССР.</a:t>
            </a:r>
            <a:endParaRPr lang="ru-RU" dirty="0"/>
          </a:p>
        </p:txBody>
      </p:sp>
      <p:pic>
        <p:nvPicPr>
          <p:cNvPr id="8194" name="Picture 2" descr="C:\Program Files\Microsoft Office\MEDIA\OFFICE12\Lines\BD147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4" name="Picture 10" descr="http://www.rd.com/wp-content/uploads/2012/10/13-things-bond-06-sl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Биография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57301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Родился 29 мая 1917 г. в городе </a:t>
            </a:r>
            <a:r>
              <a:rPr lang="ru-RU" i="1" dirty="0" err="1" smtClean="0"/>
              <a:t>Бруклайн</a:t>
            </a:r>
            <a:r>
              <a:rPr lang="ru-RU" dirty="0" smtClean="0"/>
              <a:t>, штат Массачусетс. Он происходил из богатой ирландской семьи, в которой было девять детей; из них четверо погибли при жизни родителей. Болезни затянули обучение Джона: в школу в </a:t>
            </a:r>
            <a:r>
              <a:rPr lang="ru-RU" dirty="0" err="1" smtClean="0"/>
              <a:t>Чаоте</a:t>
            </a:r>
            <a:r>
              <a:rPr lang="ru-RU" dirty="0" smtClean="0"/>
              <a:t>, штат Коннектикут, он попал в возрасте 14 лет. В 1936 году Джон поступил в Гарвардский университет и окончил его с отличием в 1940 году. Джон Кеннеди начал службу в ВМС США в сентябре 1941 и принимал участие в боевых действиях на Тихом океане. Кеннеди получил звание лейтенанта и стал капитаном торпедного катера «PT-109». Во время военных действий был тяжело ранен и получил 2 медали за отвагу.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67600" cy="1143000"/>
          </a:xfrm>
        </p:spPr>
        <p:txBody>
          <a:bodyPr/>
          <a:lstStyle/>
          <a:p>
            <a:r>
              <a:rPr lang="ru-RU" dirty="0" smtClean="0"/>
              <a:t>35-й Президент США</a:t>
            </a:r>
            <a:endParaRPr lang="ru-RU" dirty="0"/>
          </a:p>
        </p:txBody>
      </p:sp>
      <p:pic>
        <p:nvPicPr>
          <p:cNvPr id="89090" name="Picture 2" descr="http://i2.cdn.turner.com/cnn/dam/assets/130723191548-jfk-horizontal-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6096000" cy="328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41277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Джон Ф. Кеннеди, кандидат в президенты от демократической партии, победив на выборах 1960 г., ему было 43 года.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3691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Член Палаты представителей от 11-го избирательного округа Массачусетса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132856"/>
            <a:ext cx="3462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Демократическая партия США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7467600" cy="1143000"/>
          </a:xfrm>
        </p:spPr>
        <p:txBody>
          <a:bodyPr/>
          <a:lstStyle/>
          <a:p>
            <a:r>
              <a:rPr lang="ru-RU" b="1" dirty="0" smtClean="0"/>
              <a:t>Гибель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118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Джон Кеннеди был убит 22 ноября 1963 года в городе Даллас (штат Техас); во время следования президентского кортежа по улицам города послышались выстрелы</a:t>
            </a:r>
            <a:endParaRPr lang="ru-RU" dirty="0"/>
          </a:p>
        </p:txBody>
      </p:sp>
      <p:pic>
        <p:nvPicPr>
          <p:cNvPr id="90114" name="Picture 2" descr="File:John F. Kennedy motorcade, Dallas cr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576392" cy="441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09320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Кеннеди в президентском лимузине, за несколько секунд до убийства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58112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Ровно в 12:30, раздались выстрелы. </a:t>
            </a:r>
          </a:p>
          <a:p>
            <a:pPr algn="ctr"/>
            <a:r>
              <a:rPr lang="ru-RU" i="1" dirty="0"/>
              <a:t> </a:t>
            </a:r>
            <a:r>
              <a:rPr lang="ru-RU" i="1" dirty="0" smtClean="0"/>
              <a:t>  Первая пуля</a:t>
            </a:r>
            <a:r>
              <a:rPr lang="ru-RU" dirty="0" smtClean="0"/>
              <a:t>, по официальной версии, попала Джону Кеннеди в спину, прошла насквозь и вышла через шею, также ранив в спину и запястье сидевшего впереди него Джона </a:t>
            </a:r>
            <a:r>
              <a:rPr lang="ru-RU" dirty="0" err="1" smtClean="0"/>
              <a:t>Конналли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  Через пять секунд был сделан </a:t>
            </a:r>
            <a:r>
              <a:rPr lang="ru-RU" i="1" dirty="0" smtClean="0"/>
              <a:t>второй выстрел</a:t>
            </a:r>
            <a:r>
              <a:rPr lang="ru-RU" dirty="0" smtClean="0"/>
              <a:t>. Пуля попала Кеннеди в голову, проделав в правой части его головы выходное отверстие размером с кулак, так что часть салона была забрызгана кусочками мозга.</a:t>
            </a:r>
            <a:endParaRPr lang="ru-RU" dirty="0"/>
          </a:p>
        </p:txBody>
      </p:sp>
      <p:pic>
        <p:nvPicPr>
          <p:cNvPr id="91138" name="Picture 2" descr="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05678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13:00 была официально зафиксирована смерть, наступившая в результате ранения головы. В 15:41 гроб с телом президента был погружен в самолёт, направляющийся в Вашингтон, и доставлен туда через 2 часа.</a:t>
            </a:r>
            <a:endParaRPr lang="ru-RU" dirty="0"/>
          </a:p>
        </p:txBody>
      </p:sp>
      <p:pic>
        <p:nvPicPr>
          <p:cNvPr id="92162" name="Picture 2" descr="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840760" cy="455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Смерть Джона Кеннеди – самые популярные версии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3186" name="Picture 2" descr="http://bestwallpaperhd.com/wp-content/uploads/2013/09/John-F.-Kennedy-785x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7"/>
            <a:ext cx="705678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180528" y="5733256"/>
            <a:ext cx="8550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Смерть Джона Кеннеди и по сей день продолжает порождать все новые и новые версии происшедшего. Вашему вниманию мы предоставляем наиболее интересные версии.</a:t>
            </a:r>
            <a:endParaRPr lang="ru-RU" dirty="0"/>
          </a:p>
        </p:txBody>
      </p:sp>
      <p:pic>
        <p:nvPicPr>
          <p:cNvPr id="1027" name="Picture 3" descr="C:\Program Files\Microsoft Office\MEDIA\OFFICE12\Lines\BD14677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 </a:t>
            </a:r>
            <a:r>
              <a:rPr lang="ru-RU" b="1" dirty="0" err="1" smtClean="0"/>
              <a:t>Харви</a:t>
            </a:r>
            <a:r>
              <a:rPr lang="ru-RU" b="1" dirty="0" smtClean="0"/>
              <a:t> Освальд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4210" name="Picture 2" descr="&amp;Lcy;&amp;icy; &amp;KHcy;&amp;acy;&amp;rcy;&amp;vcy;&amp;icy; &amp;Ocy;&amp;scy;&amp;vcy;&amp;acy;&amp;lcy;&amp;soft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448272" cy="315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59832" y="1844824"/>
            <a:ext cx="55446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Самый главный из всех подозреваемых в убийстве Джона Кеннеди. </a:t>
            </a:r>
          </a:p>
          <a:p>
            <a:r>
              <a:rPr lang="ru-RU" dirty="0" smtClean="0"/>
              <a:t>   Спустя полтора часа после убийства, Освальда арестовали в кинотеатре и предъявили ему обвинение в убийстве полицейского.</a:t>
            </a:r>
          </a:p>
          <a:p>
            <a:r>
              <a:rPr lang="ru-RU" dirty="0"/>
              <a:t> </a:t>
            </a:r>
            <a:r>
              <a:rPr lang="ru-RU" dirty="0" smtClean="0"/>
              <a:t>  После этого, утром следующего дня, Освальду было предъявлено обвинение в убийстве президента. А следующим утром, 24 ноября, Ли </a:t>
            </a:r>
            <a:r>
              <a:rPr lang="ru-RU" dirty="0" err="1" smtClean="0"/>
              <a:t>Харви</a:t>
            </a:r>
            <a:r>
              <a:rPr lang="ru-RU" dirty="0" smtClean="0"/>
              <a:t> Освальд был убит владельцем ночного клуба Джеком Руби, при выходе из полицейского участка.</a:t>
            </a:r>
            <a:endParaRPr lang="ru-RU" dirty="0"/>
          </a:p>
        </p:txBody>
      </p:sp>
      <p:pic>
        <p:nvPicPr>
          <p:cNvPr id="2050" name="Picture 2" descr="C:\Program Files\Microsoft Office\MEDIA\OFFICE12\Lines\BD147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Мафия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5234" name="Picture 2" descr="&amp;Mcy;&amp;acy;&amp;f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39248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393305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Те кто придерживается этой версии считают, что мафия, которая помогла Джону Кеннеди занять пост президента, который в свою очередь объявил против нее войну, решила его убрать. </a:t>
            </a:r>
          </a:p>
          <a:p>
            <a:pPr algn="ctr"/>
            <a:r>
              <a:rPr lang="ru-RU" dirty="0" smtClean="0"/>
              <a:t>Мафиози убили президента и подставили Ли </a:t>
            </a:r>
            <a:r>
              <a:rPr lang="ru-RU" dirty="0" err="1" smtClean="0"/>
              <a:t>Харви</a:t>
            </a:r>
            <a:r>
              <a:rPr lang="ru-RU" dirty="0" smtClean="0"/>
              <a:t> Освальда. Сторонники этой версии утверждают, что ФБР получило еще в 1985 году признание </a:t>
            </a:r>
            <a:r>
              <a:rPr lang="ru-RU" dirty="0" err="1" smtClean="0"/>
              <a:t>Марселло</a:t>
            </a:r>
            <a:r>
              <a:rPr lang="ru-RU" dirty="0" smtClean="0"/>
              <a:t>, но решило сохранить его в тайне.</a:t>
            </a:r>
            <a:endParaRPr lang="ru-RU" dirty="0"/>
          </a:p>
        </p:txBody>
      </p:sp>
      <p:pic>
        <p:nvPicPr>
          <p:cNvPr id="3074" name="Picture 2" descr="C:\Program Files\Microsoft Office\MEDIA\OFFICE12\Lines\BD147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473</TotalTime>
  <Words>736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Джон Фицджеральд Кеннеди John Fitzgerald Kennedy</vt:lpstr>
      <vt:lpstr>Биография </vt:lpstr>
      <vt:lpstr>35-й Президент США</vt:lpstr>
      <vt:lpstr>Гибель</vt:lpstr>
      <vt:lpstr>Слайд 5</vt:lpstr>
      <vt:lpstr>Слайд 6</vt:lpstr>
      <vt:lpstr>Смерть Джона Кеннеди – самые популярные версии </vt:lpstr>
      <vt:lpstr>Ли Харви Освальд </vt:lpstr>
      <vt:lpstr>Мафия </vt:lpstr>
      <vt:lpstr>ЦРУ </vt:lpstr>
      <vt:lpstr>Линдон Джонсон </vt:lpstr>
      <vt:lpstr>Секретная служба </vt:lpstr>
      <vt:lpstr>Правительство Южного Вьетнама </vt:lpstr>
      <vt:lpstr>Кубинская разведка G2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Джон Фицджеральд Кеннеди John Fitzgerald Kennedy</dc:title>
  <dc:creator>влада</dc:creator>
  <cp:lastModifiedBy>влада</cp:lastModifiedBy>
  <cp:revision>9</cp:revision>
  <dcterms:created xsi:type="dcterms:W3CDTF">2013-12-19T19:59:43Z</dcterms:created>
  <dcterms:modified xsi:type="dcterms:W3CDTF">2013-12-20T05:01:38Z</dcterms:modified>
</cp:coreProperties>
</file>