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2" r:id="rId12"/>
    <p:sldId id="27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07F"/>
    <a:srgbClr val="D278A7"/>
    <a:srgbClr val="EAC0D6"/>
    <a:srgbClr val="FF5A2F"/>
    <a:srgbClr val="FA7932"/>
    <a:srgbClr val="18E83B"/>
    <a:srgbClr val="F1F101"/>
    <a:srgbClr val="003300"/>
    <a:srgbClr val="1C1C1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93109-EA71-4BCD-910A-F3BFF37730F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027-A888-49D5-AE0C-41A962C4E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4027-A888-49D5-AE0C-41A962C4E1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4027-A888-49D5-AE0C-41A962C4E1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02E856-1DDE-42EC-8E6F-6D300961B38F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2CD880-4FDC-455B-9CCB-EF2CD8AA4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2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GPS\&#1051;&#1103;&#1087;&#1080;&#1089;%20&#1058;&#1088;&#1091;&#1073;&#1077;&#1094;&#1082;&#1086;&#1081;%20-%20&#1040;&#1091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6072198" y="4714884"/>
            <a:ext cx="3214687" cy="1495425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</a:rPr>
              <a:t>Выполнили: Попова Л.А., Макаревич Т.П.</a:t>
            </a:r>
          </a:p>
          <a:p>
            <a:pPr algn="l">
              <a:buNone/>
            </a:pPr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</a:rPr>
              <a:t>Проверил: </a:t>
            </a:r>
            <a:r>
              <a:rPr lang="ru-RU" sz="1800" b="1" dirty="0" err="1" smtClean="0">
                <a:solidFill>
                  <a:schemeClr val="bg2">
                    <a:lumMod val="90000"/>
                  </a:schemeClr>
                </a:solidFill>
              </a:rPr>
              <a:t>Бладыко</a:t>
            </a:r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</a:rPr>
              <a:t> Ю.В.</a:t>
            </a:r>
            <a:endParaRPr lang="ru-RU" sz="1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52"/>
            <a:ext cx="8929688" cy="11430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</a:rPr>
              <a:t>БНТУ</a:t>
            </a:r>
            <a:br>
              <a:rPr lang="ru-RU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</a:rPr>
              <a:t>Кафедра «Электроники и электротехники»</a:t>
            </a:r>
            <a:br>
              <a:rPr lang="ru-RU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</a:rPr>
              <a:t>гр. 106227</a:t>
            </a:r>
            <a:endParaRPr lang="ru-RU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85992"/>
            <a:ext cx="6801607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GPS-</a:t>
            </a:r>
            <a:r>
              <a:rPr lang="ru-RU" sz="6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навигаторы</a:t>
            </a:r>
            <a:endParaRPr lang="ru-RU" sz="6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3428992" y="6357934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Минск   2009</a:t>
            </a:r>
          </a:p>
        </p:txBody>
      </p:sp>
      <p:pic>
        <p:nvPicPr>
          <p:cNvPr id="8" name="Ляпис Трубецкой - А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786150" y="3286124"/>
            <a:ext cx="5357850" cy="3000396"/>
          </a:xfrm>
          <a:prstGeom prst="roundRect">
            <a:avLst/>
          </a:prstGeom>
          <a:solidFill>
            <a:srgbClr val="EAC0D6">
              <a:alpha val="57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Радиостанции с GPS-навигатором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6786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Радиостанции с GPS-навигатором </a:t>
            </a:r>
            <a:r>
              <a:rPr lang="ru-RU" sz="2000" b="1" dirty="0" smtClean="0"/>
              <a:t>— мечта продвинутого туриста или исследователя. Имея комплект таких устройств, путешественники могут без опаски удаляться друг от друга на любое расстояние..</a:t>
            </a:r>
            <a:endParaRPr lang="ru-RU" sz="2000" b="1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00100" y="6373368"/>
            <a:ext cx="978408" cy="484632"/>
          </a:xfrm>
          <a:prstGeom prst="leftArrow">
            <a:avLst/>
          </a:prstGeom>
          <a:solidFill>
            <a:srgbClr val="D2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64" y="3286124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Рации обеспечат не только голосовую связь, но и обменяются данными о местоположении удалившегося товарища. Эти устройства могут быть снабжены черно-белым или цветным дисплеем различного разрешения, иметь USB-кабель, подключающийся к компьютеру для загрузки новых карт, запоминать точки на местности и маршруты передвижения</a:t>
            </a:r>
            <a:endParaRPr lang="ru-RU" sz="2000" b="1" dirty="0"/>
          </a:p>
        </p:txBody>
      </p:sp>
      <p:pic>
        <p:nvPicPr>
          <p:cNvPr id="9" name="Рисунок 8" descr="alan_777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2285952" cy="19288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357694"/>
            <a:ext cx="2285984" cy="1928826"/>
          </a:xfrm>
          <a:prstGeom prst="rect">
            <a:avLst/>
          </a:prstGeom>
          <a:solidFill>
            <a:srgbClr val="EAC0D6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6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6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214422"/>
            <a:ext cx="8929718" cy="5286412"/>
          </a:xfrm>
          <a:prstGeom prst="roundRect">
            <a:avLst/>
          </a:prstGeom>
          <a:solidFill>
            <a:srgbClr val="D278A7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Устройство </a:t>
            </a:r>
            <a:r>
              <a:rPr lang="en-US" b="1" dirty="0" smtClean="0">
                <a:solidFill>
                  <a:schemeClr val="tx1"/>
                </a:solidFill>
              </a:rPr>
              <a:t>GPS-</a:t>
            </a:r>
            <a:r>
              <a:rPr lang="ru-RU" b="1" dirty="0" smtClean="0">
                <a:solidFill>
                  <a:schemeClr val="tx1"/>
                </a:solidFill>
              </a:rPr>
              <a:t>навигатора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Черный квадратик - чуть побольше ногтя мизинца. Эта микросхема и есть главная деталь навигатора, его сердце. Внутри пластика запечатан полупроводниковый чип, или кристалл</a:t>
            </a:r>
            <a:r>
              <a:rPr lang="en-US" sz="2800" b="1" dirty="0" smtClean="0"/>
              <a:t>.</a:t>
            </a:r>
            <a:r>
              <a:rPr lang="ru-RU" sz="2800" b="1" dirty="0" smtClean="0"/>
              <a:t> Его составные элементы измеряются десятыми, а то и сотыми долями микрона - это, для сравнения, уровень, в сотни раз меньший, чем толщина волоса (40-150 микрон). В каждом из нескольких тысяч кристаллов интегральной схемы, расположенных на кремниевой пластине, </a:t>
            </a:r>
            <a:r>
              <a:rPr lang="ru-RU" sz="2800" b="1" dirty="0" err="1" smtClean="0"/>
              <a:t>скоммутированы</a:t>
            </a:r>
            <a:r>
              <a:rPr lang="ru-RU" sz="2800" b="1" dirty="0" smtClean="0"/>
              <a:t> десятки миллионов таких полупроводниковых элементов. </a:t>
            </a:r>
          </a:p>
        </p:txBody>
      </p:sp>
    </p:spTree>
  </p:cSld>
  <p:clrMapOvr>
    <a:masterClrMapping/>
  </p:clrMapOvr>
  <p:transition spd="med" advTm="2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Принцип действия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857752" cy="25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1357298"/>
            <a:ext cx="4071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данной схеме входной сигнал поступает на вход совмещённой антенны. Входной сигнал лежит в диапазоне 1570,0–1616 МГц. После этого сигналы фильтруются полосовым фильтром и усиливаются антенным усилителем. Далее сигнал поступает в радиочастотную часть приёмника, где он фильтруется, усиливается и </a:t>
            </a:r>
            <a:r>
              <a:rPr lang="ru-RU" dirty="0" err="1" smtClean="0">
                <a:solidFill>
                  <a:schemeClr val="bg1"/>
                </a:solidFill>
              </a:rPr>
              <a:t>гетеродинируется</a:t>
            </a:r>
            <a:r>
              <a:rPr lang="ru-RU" dirty="0" smtClean="0">
                <a:solidFill>
                  <a:schemeClr val="bg1"/>
                </a:solidFill>
              </a:rPr>
              <a:t> первым гетеродином.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42913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результате первого </a:t>
            </a:r>
            <a:r>
              <a:rPr lang="ru-RU" dirty="0" err="1" smtClean="0">
                <a:solidFill>
                  <a:schemeClr val="bg1"/>
                </a:solidFill>
              </a:rPr>
              <a:t>гетеродинирования</a:t>
            </a:r>
            <a:r>
              <a:rPr lang="ru-RU" dirty="0" smtClean="0">
                <a:solidFill>
                  <a:schemeClr val="bg1"/>
                </a:solidFill>
              </a:rPr>
              <a:t> получаем сигналы, лежащие в диапазоне 39–85 МГц. Далее сигнал </a:t>
            </a:r>
            <a:r>
              <a:rPr lang="ru-RU" dirty="0" err="1" smtClean="0">
                <a:solidFill>
                  <a:schemeClr val="bg1"/>
                </a:solidFill>
              </a:rPr>
              <a:t>гетеродинируют</a:t>
            </a:r>
            <a:r>
              <a:rPr lang="ru-RU" dirty="0" smtClean="0">
                <a:solidFill>
                  <a:schemeClr val="bg1"/>
                </a:solidFill>
              </a:rPr>
              <a:t> второй раз частотой 34,98 МГц. Каждый сигнал в обоих трактах </a:t>
            </a:r>
            <a:r>
              <a:rPr lang="ru-RU" dirty="0" err="1" smtClean="0">
                <a:solidFill>
                  <a:schemeClr val="bg1"/>
                </a:solidFill>
              </a:rPr>
              <a:t>дискретизируется</a:t>
            </a:r>
            <a:r>
              <a:rPr lang="ru-RU" dirty="0" smtClean="0">
                <a:solidFill>
                  <a:schemeClr val="bg1"/>
                </a:solidFill>
              </a:rPr>
              <a:t> частотой </a:t>
            </a:r>
            <a:r>
              <a:rPr lang="ru-RU" dirty="0" err="1" smtClean="0">
                <a:solidFill>
                  <a:schemeClr val="bg1"/>
                </a:solidFill>
              </a:rPr>
              <a:t>fsampling</a:t>
            </a:r>
            <a:r>
              <a:rPr lang="ru-RU" dirty="0" smtClean="0">
                <a:solidFill>
                  <a:schemeClr val="bg1"/>
                </a:solidFill>
              </a:rPr>
              <a:t> = 34,98 МГц, квантуется с помощью двухуровневого </a:t>
            </a:r>
            <a:r>
              <a:rPr lang="ru-RU" dirty="0" err="1" smtClean="0">
                <a:solidFill>
                  <a:schemeClr val="bg1"/>
                </a:solidFill>
              </a:rPr>
              <a:t>квантователя</a:t>
            </a:r>
            <a:r>
              <a:rPr lang="ru-RU" dirty="0" smtClean="0">
                <a:solidFill>
                  <a:schemeClr val="bg1"/>
                </a:solidFill>
              </a:rPr>
              <a:t> и отсылается в коррелятор.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5214950"/>
            <a:ext cx="7643866" cy="1071570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 Т.к. </a:t>
            </a:r>
            <a:r>
              <a:rPr lang="ru-RU" sz="2400" b="1" dirty="0" err="1" smtClean="0">
                <a:solidFill>
                  <a:schemeClr val="tx1"/>
                </a:solidFill>
              </a:rPr>
              <a:t>Автонавигаторы</a:t>
            </a:r>
            <a:r>
              <a:rPr lang="ru-RU" sz="2400" b="1" dirty="0" smtClean="0">
                <a:solidFill>
                  <a:schemeClr val="tx1"/>
                </a:solidFill>
              </a:rPr>
              <a:t> и спутники могут иметь различия в показаниях своих часов.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929066"/>
            <a:ext cx="7643866" cy="1071570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2. За счет отражения от гор, высоких зданий и других выдающихся объектов;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643182"/>
            <a:ext cx="7643866" cy="1071570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1. Сигнал, который испускает спутник, проходит через ионосферу и тропосферу, где он может быть частично заглушен;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214422"/>
            <a:ext cx="7643866" cy="1000132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GPS-навигаторы, как и любая техника, к сожалению, не совершенны: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Ошибки передачи сигнала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8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8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8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Будущее </a:t>
            </a:r>
            <a:r>
              <a:rPr lang="en-US" b="1" dirty="0" smtClean="0">
                <a:solidFill>
                  <a:schemeClr val="bg1"/>
                </a:solidFill>
              </a:rPr>
              <a:t>GPS-</a:t>
            </a:r>
            <a:r>
              <a:rPr lang="ru-RU" b="1" dirty="0" smtClean="0">
                <a:solidFill>
                  <a:schemeClr val="bg1"/>
                </a:solidFill>
              </a:rPr>
              <a:t>навигаторов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Удобство же заключается в том, что благодаря проектору, карту можно направить на стену и разглядеть ее в мельчайших подробностях. Причем использовать можно любую поверхность – стены, пол, потолок и даже ладонь руки отлично подойдет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514850" cy="3071834"/>
          </a:xfrm>
          <a:prstGeom prst="rect">
            <a:avLst/>
          </a:prstGeom>
        </p:spPr>
      </p:pic>
      <p:pic>
        <p:nvPicPr>
          <p:cNvPr id="6" name="Рисунок 5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3085714" cy="21841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7686" y="5500702"/>
            <a:ext cx="478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Как вы понимаете заблудиться с таким устройством очень сложно.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Глобальная спутниковая радионавигационная система ГЛОНАСС/ Под ред. В.Н. Харисова, А.Ф. Перова, В.А. Болдина. М.: ИПРЖР, 2002.</a:t>
            </a:r>
          </a:p>
          <a:p>
            <a:r>
              <a:rPr lang="ru-RU" dirty="0" smtClean="0"/>
              <a:t>Цифровые радиоприемные системы: Справочник / М.И. </a:t>
            </a:r>
            <a:r>
              <a:rPr lang="ru-RU" dirty="0" err="1" smtClean="0"/>
              <a:t>Жодзишский</a:t>
            </a:r>
            <a:r>
              <a:rPr lang="ru-RU" dirty="0" smtClean="0"/>
              <a:t>, Р.Б. Мазепа и др. / Под ред. М.И. </a:t>
            </a:r>
            <a:r>
              <a:rPr lang="ru-RU" dirty="0" err="1" smtClean="0"/>
              <a:t>Жодзишского</a:t>
            </a:r>
            <a:r>
              <a:rPr lang="ru-RU" dirty="0" smtClean="0"/>
              <a:t>. М.: Радио и связь, 2000.</a:t>
            </a:r>
          </a:p>
          <a:p>
            <a:r>
              <a:rPr lang="en-US" dirty="0" smtClean="0"/>
              <a:t>Global Positioning System: Theory and Application. Volume I, Edited by Bradford W. Parkinson and James I. </a:t>
            </a:r>
            <a:r>
              <a:rPr lang="en-US" dirty="0" err="1" smtClean="0"/>
              <a:t>Spilker</a:t>
            </a:r>
            <a:r>
              <a:rPr lang="en-US" dirty="0" smtClean="0"/>
              <a:t> / GPS Receivers, A.J. Van </a:t>
            </a:r>
            <a:r>
              <a:rPr lang="en-US" dirty="0" err="1" smtClean="0"/>
              <a:t>Dierendonck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Интернет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00188"/>
            <a:ext cx="9144000" cy="4937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1. Введение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2. История создания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3.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GPS-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навигатор сегодня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 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4. Виды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GPS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-навигаторов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5. Устройство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GPS-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навигаторов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</a:t>
            </a:r>
            <a:endParaRPr lang="ru-RU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6. Принцип действия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 7. Ошибки передачи сигнала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   8. Будущее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GPS-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навигаторов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      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   9. Литература</a:t>
            </a:r>
            <a:b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ru-RU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FF5A2F"/>
                </a:solidFill>
              </a:rPr>
              <a:t>Содержание</a:t>
            </a:r>
            <a:endParaRPr lang="ru-RU" dirty="0">
              <a:solidFill>
                <a:srgbClr val="FF5A2F"/>
              </a:solidFill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Введение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Global Positioning System </a:t>
            </a:r>
            <a:r>
              <a:rPr lang="ru-RU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GPS</a:t>
            </a:r>
            <a:r>
              <a:rPr lang="ru-RU" sz="3200" dirty="0" smtClean="0">
                <a:solidFill>
                  <a:schemeClr val="bg1"/>
                </a:solidFill>
              </a:rPr>
              <a:t>) -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Система Глобального Позиционирования </a:t>
            </a: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GPS-навигаторы — это сложные устройства, которые включают в себя целый ряд функций, таких как определение местоположения, поиск этой точки на карте, определение наиболее удобно маршрута и информацию о том, что может быть важным во время путешествия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7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7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7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6050" y="0"/>
            <a:ext cx="3500462" cy="6429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357694"/>
            <a:ext cx="242886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071810"/>
            <a:ext cx="2643174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785794"/>
            <a:ext cx="171448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создания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8786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C00"/>
                </a:solidFill>
              </a:rPr>
              <a:t>В 50-ые</a:t>
            </a:r>
            <a:r>
              <a:rPr lang="en-US" sz="3200" b="1" i="1" dirty="0" smtClean="0">
                <a:solidFill>
                  <a:srgbClr val="FFCC00"/>
                </a:solidFill>
              </a:rPr>
              <a:t>  </a:t>
            </a:r>
            <a:r>
              <a:rPr lang="ru-RU" sz="3200" b="1" i="1" dirty="0" smtClean="0"/>
              <a:t>началась разработка в США навигационной системы как военного проекта, затем им стало частично пользоваться гражданское население.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2"/>
            <a:ext cx="9001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C00"/>
                </a:solidFill>
              </a:rPr>
              <a:t>17 июля 1995 </a:t>
            </a:r>
            <a:r>
              <a:rPr lang="ru-RU" sz="3200" b="1" i="1" dirty="0" smtClean="0"/>
              <a:t>считается официальной датой старта GPS при полной комплектации.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rgbClr val="FFCC00"/>
                </a:solidFill>
              </a:rPr>
              <a:t>С 2000 года </a:t>
            </a:r>
            <a:r>
              <a:rPr lang="ru-RU" sz="3200" b="1" i="1" dirty="0" smtClean="0"/>
              <a:t>правительство США официально отменило ограничения, и теперь каждый житель планеты Земля, имея при себе необходимое оборудование, может легко определить свои координаты.</a:t>
            </a:r>
            <a:endParaRPr lang="ru-RU" sz="3200" b="1" i="1" dirty="0"/>
          </a:p>
        </p:txBody>
      </p:sp>
    </p:spTree>
  </p:cSld>
  <p:clrMapOvr>
    <a:masterClrMapping/>
  </p:clrMapOvr>
  <p:transition spd="med"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14810" y="3429000"/>
            <a:ext cx="4500562" cy="2928958"/>
          </a:xfrm>
          <a:prstGeom prst="roundRect">
            <a:avLst/>
          </a:prstGeom>
          <a:solidFill>
            <a:schemeClr val="dk1">
              <a:alpha val="59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rgbClr val="92D050"/>
                </a:solidFill>
              </a:rPr>
              <a:t>29 спутников </a:t>
            </a:r>
          </a:p>
          <a:p>
            <a:r>
              <a:rPr lang="ru-RU" sz="2800" b="1" u="sng" dirty="0" smtClean="0">
                <a:solidFill>
                  <a:srgbClr val="92D050"/>
                </a:solidFill>
              </a:rPr>
              <a:t>4 наземные станции слежения </a:t>
            </a:r>
          </a:p>
          <a:p>
            <a:r>
              <a:rPr lang="ru-RU" sz="2800" b="1" u="sng" dirty="0" smtClean="0">
                <a:solidFill>
                  <a:srgbClr val="92D050"/>
                </a:solidFill>
              </a:rPr>
              <a:t>3 станции связи </a:t>
            </a:r>
          </a:p>
          <a:p>
            <a:r>
              <a:rPr lang="ru-RU" sz="2800" b="1" u="sng" dirty="0" smtClean="0">
                <a:solidFill>
                  <a:srgbClr val="92D050"/>
                </a:solidFill>
              </a:rPr>
              <a:t>1 центр управления наземным комплексом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4071966" cy="3286148"/>
          </a:xfrm>
          <a:prstGeom prst="roundRect">
            <a:avLst/>
          </a:prstGeom>
          <a:solidFill>
            <a:schemeClr val="dk1">
              <a:alpha val="59000"/>
            </a:schemeClr>
          </a:solidFill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Сегодня система GPS включает в себя комплекс устройств</a:t>
            </a:r>
            <a:r>
              <a:rPr lang="ru-RU" sz="2800" b="1" i="1" dirty="0" smtClean="0">
                <a:solidFill>
                  <a:srgbClr val="92D050"/>
                </a:solidFill>
              </a:rPr>
              <a:t>, работающих на орбите и на поверхности Земли:</a:t>
            </a:r>
            <a:endParaRPr lang="en-US" sz="2800" b="1" i="1" dirty="0" smtClean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715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GPS-</a:t>
            </a:r>
            <a:r>
              <a:rPr lang="ru-RU" dirty="0" smtClean="0">
                <a:solidFill>
                  <a:schemeClr val="tx1"/>
                </a:solidFill>
              </a:rPr>
              <a:t>навигатор сегодня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39290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3006649_e4ce32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429000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4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43438" y="1928802"/>
            <a:ext cx="4357686" cy="3929090"/>
          </a:xfrm>
          <a:prstGeom prst="round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Спутники расположены вокруг Земли таким образом, что в любой  момент движения из любой точки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Земли возможна прямая связь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 5-12 спутниками.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214554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Главная составляющая данных – это точное время отправки и получения сигнала со спутника. Точность данных, получаемых навигаторами со спутников такова, что управлять самолетом в условиях нулевой видимости становится вполне реально.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71678"/>
            <a:ext cx="4429156" cy="3786214"/>
          </a:xfrm>
          <a:prstGeom prst="rect">
            <a:avLst/>
          </a:prstGeom>
        </p:spPr>
      </p:pic>
    </p:spTree>
  </p:cSld>
  <p:clrMapOvr>
    <a:masterClrMapping/>
  </p:clrMapOvr>
  <p:transition spd="med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D278A7"/>
                </a:solidFill>
              </a:rPr>
              <a:t>Виды </a:t>
            </a:r>
            <a:r>
              <a:rPr lang="en-US" dirty="0" smtClean="0">
                <a:solidFill>
                  <a:srgbClr val="D278A7"/>
                </a:solidFill>
              </a:rPr>
              <a:t>GPS</a:t>
            </a:r>
            <a:r>
              <a:rPr lang="ru-RU" dirty="0" smtClean="0">
                <a:solidFill>
                  <a:srgbClr val="D278A7"/>
                </a:solidFill>
              </a:rPr>
              <a:t>-навигаторов</a:t>
            </a:r>
            <a:endParaRPr lang="ru-RU" dirty="0">
              <a:solidFill>
                <a:srgbClr val="D278A7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138626"/>
          </a:xfrm>
        </p:spPr>
        <p:txBody>
          <a:bodyPr/>
          <a:lstStyle/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hlinkClick r:id="" action="ppaction://hlinkshowjump?jump=nextslide"/>
              </a:rPr>
              <a:t>Портативные GPS-навигаторы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3600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latin typeface="Comic Sans MS" pitchFamily="66" charset="0"/>
                <a:hlinkClick r:id="rId3" action="ppaction://hlinksldjump"/>
              </a:rPr>
              <a:t>Автомобильные GPS-навигаторы</a:t>
            </a:r>
            <a:endParaRPr lang="en-US" sz="3600" b="1" dirty="0" smtClean="0">
              <a:latin typeface="Comic Sans MS" pitchFamily="66" charset="0"/>
            </a:endParaRP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ru-RU" sz="3600" b="1" dirty="0" smtClean="0">
                <a:latin typeface="Comic Sans MS" pitchFamily="66" charset="0"/>
                <a:hlinkClick r:id="rId4" action="ppaction://hlinksldjump"/>
              </a:rPr>
              <a:t>Радиостанции с GPS-навигатором</a:t>
            </a:r>
            <a:endParaRPr lang="ru-RU" sz="3600" dirty="0" smtClean="0"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1214414" y="5715016"/>
            <a:ext cx="978408" cy="484632"/>
          </a:xfrm>
          <a:prstGeom prst="rightArrow">
            <a:avLst/>
          </a:prstGeom>
          <a:solidFill>
            <a:srgbClr val="D2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357298"/>
            <a:ext cx="4071998" cy="44291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Портативные GPS-навигаторы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Кроме собственно навигационной функции портативные GPS-навигаторы могут быть снабжены цветными векторными или 3D-картами, функцией запоминания маршрута, определения частоты пульса , подсчета количества кругов. Также для спортсменов выпускаются GPS-навигаторы, предоставляющие возможность соревноваться с виртуальным «соперником».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71538" y="6373368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1214422"/>
            <a:ext cx="3714744" cy="271464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3300"/>
                </a:solidFill>
              </a:rPr>
              <a:t>Портативные GPS-навигаторы </a:t>
            </a:r>
            <a:r>
              <a:rPr lang="ru-RU" sz="2000" b="1" dirty="0" smtClean="0">
                <a:solidFill>
                  <a:srgbClr val="003300"/>
                </a:solidFill>
              </a:rPr>
              <a:t>предназначены для использования в процессе пешего передвижения в городе или на природе</a:t>
            </a:r>
            <a:r>
              <a:rPr lang="ru-RU" b="1" dirty="0" smtClean="0">
                <a:solidFill>
                  <a:srgbClr val="003300"/>
                </a:solidFill>
              </a:rPr>
              <a:t>. </a:t>
            </a:r>
            <a:endParaRPr lang="ru-RU" dirty="0"/>
          </a:p>
        </p:txBody>
      </p:sp>
      <p:pic>
        <p:nvPicPr>
          <p:cNvPr id="7" name="Рисунок 6" descr="lokateemergencygpswat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00504"/>
            <a:ext cx="1943100" cy="2324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4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автомобильныйjpg.jpg"/>
          <p:cNvPicPr>
            <a:picLocks noChangeAspect="1"/>
          </p:cNvPicPr>
          <p:nvPr/>
        </p:nvPicPr>
        <p:blipFill>
          <a:blip r:embed="rId3">
            <a:lum bright="-30000"/>
          </a:blip>
          <a:stretch>
            <a:fillRect/>
          </a:stretch>
        </p:blipFill>
        <p:spPr>
          <a:xfrm>
            <a:off x="5286380" y="1357298"/>
            <a:ext cx="3643338" cy="238551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2428868"/>
            <a:ext cx="4071934" cy="3857652"/>
          </a:xfrm>
          <a:prstGeom prst="roundRect">
            <a:avLst/>
          </a:prstGeom>
          <a:solidFill>
            <a:schemeClr val="accent3">
              <a:alpha val="5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Автомобильные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GPS-навигаторы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643042" y="6373368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500306"/>
            <a:ext cx="3786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Программное обеспечение позволяет определять местонахождение автомобиля в каждый момент движения, автоматически просчитывает наиболее краткий маршрут до заданной точки, демонстрирует его на карте, предупреждает водителя о приближающемся повороте, просчитывает новый маршрут при совершении водителем ошибки или намеренном уклонении от заданного курса.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4" name="Рисунок 13" descr="saravt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86190"/>
            <a:ext cx="2428892" cy="24288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4942" y="2214554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C000"/>
                </a:solidFill>
              </a:rPr>
              <a:t>Автомобильные GPS-навигаторы</a:t>
            </a:r>
            <a:r>
              <a:rPr lang="ru-RU" b="1" dirty="0" smtClean="0">
                <a:solidFill>
                  <a:srgbClr val="FFC000"/>
                </a:solidFill>
              </a:rPr>
              <a:t> — устройства, предназначенные для рационализации управления автомобилем в условиях города или открытой местности</a:t>
            </a:r>
            <a:r>
              <a:rPr lang="ru-RU" b="1" dirty="0" smtClean="0">
                <a:solidFill>
                  <a:srgbClr val="000099"/>
                </a:solidFill>
              </a:rPr>
              <a:t>. 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0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871</Words>
  <Application>Microsoft Office PowerPoint</Application>
  <PresentationFormat>Экран (4:3)</PresentationFormat>
  <Paragraphs>74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БНТУ Кафедра «Электроники и электротехники» гр. 106227</vt:lpstr>
      <vt:lpstr>   Содержание</vt:lpstr>
      <vt:lpstr>Введение</vt:lpstr>
      <vt:lpstr>История создания</vt:lpstr>
      <vt:lpstr>GPS-навигатор сегодня</vt:lpstr>
      <vt:lpstr>Слайд 6</vt:lpstr>
      <vt:lpstr>Виды GPS-навигаторов</vt:lpstr>
      <vt:lpstr>Портативные GPS-навигаторы</vt:lpstr>
      <vt:lpstr>Автомобильные GPS-навигаторы</vt:lpstr>
      <vt:lpstr>Радиостанции с GPS-навигатором</vt:lpstr>
      <vt:lpstr>Устройство GPS-навигатора</vt:lpstr>
      <vt:lpstr>Принцип действия </vt:lpstr>
      <vt:lpstr> Ошибки передачи сигнала</vt:lpstr>
      <vt:lpstr>Будущее GPS-навигаторов</vt:lpstr>
      <vt:lpstr>Литература</vt:lpstr>
    </vt:vector>
  </TitlesOfParts>
  <Company>БНТУ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БНТУ Кафедра «Электроника и электротехника» гр.106326</dc:title>
  <dc:creator>ТАНЮША</dc:creator>
  <cp:lastModifiedBy>Admin</cp:lastModifiedBy>
  <cp:revision>84</cp:revision>
  <dcterms:created xsi:type="dcterms:W3CDTF">2009-10-18T14:54:54Z</dcterms:created>
  <dcterms:modified xsi:type="dcterms:W3CDTF">2009-08-31T20:56:17Z</dcterms:modified>
</cp:coreProperties>
</file>