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6686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Виготовлення фартуха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Творчий проект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5301208"/>
            <a:ext cx="24961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  <a:t>         Робота </a:t>
            </a:r>
          </a:p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  <a:t>Учениці 11 класу</a:t>
            </a:r>
          </a:p>
          <a:p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  <a:t>Зіменко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Microsoft Uighur" pitchFamily="2" charset="-78"/>
              </a:rPr>
              <a:t> Марини</a:t>
            </a:r>
            <a:endParaRPr lang="uk-UA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18112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2400" i="1" dirty="0" smtClean="0"/>
              <a:t>Тканина для виготовлення фартуха повинна відповідати наступним </a:t>
            </a:r>
            <a:r>
              <a:rPr lang="uk-UA" sz="2400" i="1" dirty="0" smtClean="0"/>
              <a:t>вимогам:</a:t>
            </a:r>
          </a:p>
          <a:p>
            <a:pPr lvl="1" algn="ctr"/>
            <a:endParaRPr lang="uk-UA" sz="2400" i="1" dirty="0" smtClean="0"/>
          </a:p>
          <a:p>
            <a:pPr lvl="1" algn="ctr"/>
            <a:r>
              <a:rPr lang="uk-UA" sz="2400" i="1" dirty="0" smtClean="0"/>
              <a:t>Гігієнічні - </a:t>
            </a:r>
            <a:r>
              <a:rPr lang="uk-UA" sz="2400" i="1" dirty="0" smtClean="0"/>
              <a:t>тканина повинна бути гладкою, не </a:t>
            </a:r>
            <a:r>
              <a:rPr lang="uk-UA" sz="2400" i="1" dirty="0" smtClean="0"/>
              <a:t>ворсистою </a:t>
            </a:r>
            <a:r>
              <a:rPr lang="uk-UA" sz="2400" i="1" dirty="0" smtClean="0"/>
              <a:t>(мало забруднюється і добре відпирається).</a:t>
            </a:r>
            <a:br>
              <a:rPr lang="uk-UA" sz="2400" i="1" dirty="0" smtClean="0"/>
            </a:br>
            <a:endParaRPr lang="uk-UA" sz="2400" i="1" dirty="0" smtClean="0"/>
          </a:p>
          <a:p>
            <a:pPr lvl="1" algn="ctr"/>
            <a:r>
              <a:rPr lang="uk-UA" sz="2400" i="1" dirty="0" smtClean="0"/>
              <a:t>Естетичні </a:t>
            </a:r>
            <a:r>
              <a:rPr lang="uk-UA" sz="2400" i="1" dirty="0" smtClean="0"/>
              <a:t>- тканина повинна бути світлих тонів, це більш гігієнічно і дає можливість застосування різних обробок, якщо ж тканина з малюнком, краще, щоб він був дрібним.</a:t>
            </a:r>
            <a:br>
              <a:rPr lang="uk-UA" sz="2400" i="1" dirty="0" smtClean="0"/>
            </a:br>
            <a:endParaRPr lang="uk-UA" sz="2400" i="1" dirty="0" smtClean="0"/>
          </a:p>
          <a:p>
            <a:pPr lvl="1" algn="ctr"/>
            <a:r>
              <a:rPr lang="uk-UA" sz="2400" i="1" dirty="0" smtClean="0"/>
              <a:t>Фартухи </a:t>
            </a:r>
            <a:r>
              <a:rPr lang="uk-UA" sz="2400" i="1" dirty="0" smtClean="0"/>
              <a:t>можна шити з різних тканин: льону, шовку, з бавовняної тканини.</a:t>
            </a:r>
            <a:endParaRPr lang="uk-UA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32656"/>
            <a:ext cx="5912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Обрання тканини та колірної гамми</a:t>
            </a:r>
            <a:endParaRPr lang="uk-UA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i="1" dirty="0" err="1" smtClean="0"/>
              <a:t>Напівобхват</a:t>
            </a:r>
            <a:r>
              <a:rPr lang="uk-UA" sz="2800" i="1" dirty="0" smtClean="0"/>
              <a:t> </a:t>
            </a:r>
            <a:r>
              <a:rPr lang="uk-UA" sz="2800" i="1" dirty="0" smtClean="0"/>
              <a:t>грудей - 38 </a:t>
            </a:r>
            <a:r>
              <a:rPr lang="uk-UA" sz="2800" i="1" dirty="0" smtClean="0"/>
              <a:t>см</a:t>
            </a:r>
            <a:br>
              <a:rPr lang="uk-UA" sz="2800" i="1" dirty="0" smtClean="0"/>
            </a:br>
            <a:r>
              <a:rPr lang="uk-UA" sz="2800" i="1" dirty="0" err="1" smtClean="0"/>
              <a:t>Напівобхват</a:t>
            </a:r>
            <a:r>
              <a:rPr lang="uk-UA" sz="2800" i="1" dirty="0" smtClean="0"/>
              <a:t> талії </a:t>
            </a:r>
            <a:r>
              <a:rPr lang="uk-UA" sz="2800" i="1" dirty="0" smtClean="0"/>
              <a:t>35 - см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 err="1" smtClean="0"/>
              <a:t>Напівобхват</a:t>
            </a:r>
            <a:r>
              <a:rPr lang="uk-UA" sz="2800" i="1" dirty="0" smtClean="0"/>
              <a:t> </a:t>
            </a:r>
            <a:r>
              <a:rPr lang="uk-UA" sz="2800" i="1" dirty="0" smtClean="0"/>
              <a:t>стегон - 40 см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 smtClean="0"/>
              <a:t>Довжина </a:t>
            </a:r>
            <a:r>
              <a:rPr lang="uk-UA" sz="2800" i="1" dirty="0" smtClean="0"/>
              <a:t>виробу - 56 см</a:t>
            </a:r>
            <a:endParaRPr lang="uk-UA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32656"/>
            <a:ext cx="3297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Зняття мірок</a:t>
            </a:r>
            <a:endParaRPr lang="uk-UA" sz="4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10" descr="i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4343400" cy="2971800"/>
          </a:xfrm>
          <a:prstGeom prst="rect">
            <a:avLst/>
          </a:prstGeom>
          <a:noFill/>
        </p:spPr>
      </p:pic>
      <p:pic>
        <p:nvPicPr>
          <p:cNvPr id="7" name="Picture 9" descr="i (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276600" cy="294322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772400" cy="1362075"/>
          </a:xfrm>
        </p:spPr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412776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1.Розкладка </a:t>
            </a:r>
            <a:r>
              <a:rPr lang="uk-UA" sz="2400" i="1" dirty="0" smtClean="0"/>
              <a:t>викрійки на тканині, розкроювання</a:t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2.Прокладання </a:t>
            </a:r>
            <a:r>
              <a:rPr lang="uk-UA" sz="2400" i="1" dirty="0" smtClean="0"/>
              <a:t>копіювальних стібків</a:t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3.Обробка </a:t>
            </a:r>
            <a:r>
              <a:rPr lang="uk-UA" sz="2400" i="1" dirty="0" smtClean="0"/>
              <a:t>бретелей і кінців пояса</a:t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4.Обробка </a:t>
            </a:r>
            <a:r>
              <a:rPr lang="uk-UA" sz="2400" i="1" dirty="0" smtClean="0"/>
              <a:t>зрізів фартуха</a:t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5.З'єднання </a:t>
            </a:r>
            <a:r>
              <a:rPr lang="uk-UA" sz="2400" i="1" dirty="0" smtClean="0"/>
              <a:t>бретелей і пояси з фартухом</a:t>
            </a:r>
          </a:p>
          <a:p>
            <a:r>
              <a:rPr lang="uk-UA" sz="2400" i="1" dirty="0" smtClean="0"/>
              <a:t/>
            </a:r>
            <a:br>
              <a:rPr lang="uk-UA" sz="2400" i="1" dirty="0" smtClean="0"/>
            </a:br>
            <a:endParaRPr lang="uk-UA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160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Технологічна послідовність</a:t>
            </a:r>
            <a:endParaRPr lang="uk-UA" sz="4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320481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915816" y="260648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Ціна фартуха</a:t>
            </a:r>
            <a:endParaRPr lang="uk-UA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64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/>
              <a:t>Назва           ціна           кількість         сума</a:t>
            </a:r>
            <a:endParaRPr lang="uk-UA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644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Тканина          20 грн.               2 м.                  40 грн.</a:t>
            </a:r>
          </a:p>
          <a:p>
            <a:r>
              <a:rPr lang="uk-UA" sz="2400" dirty="0" smtClean="0"/>
              <a:t>Нитки               3 грн.                 1 шт.                 3 грн.</a:t>
            </a:r>
            <a:endParaRPr lang="uk-UA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3573016"/>
            <a:ext cx="3048000" cy="261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9592" y="3645024"/>
            <a:ext cx="417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Всього: 43 грн. + ручна робота = 60 грн.</a:t>
            </a:r>
            <a:endParaRPr lang="uk-UA" sz="2800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362075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717032"/>
            <a:ext cx="7772400" cy="1500187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0"/>
            <a:ext cx="2042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Вміст:</a:t>
            </a:r>
            <a:endParaRPr lang="uk-UA" sz="5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60189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600" i="1" dirty="0" smtClean="0"/>
              <a:t>Історія </a:t>
            </a:r>
            <a:r>
              <a:rPr lang="uk-UA" sz="3600" i="1" dirty="0" smtClean="0"/>
              <a:t>фартуха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i="1" dirty="0" smtClean="0"/>
              <a:t>Обладнання та матеріали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i="1" dirty="0" smtClean="0"/>
              <a:t>Зняття мірок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i="1" dirty="0" smtClean="0"/>
              <a:t>Технологічна послідовність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i="1" dirty="0" smtClean="0"/>
              <a:t>Ціна виробу</a:t>
            </a:r>
            <a:endParaRPr lang="uk-UA" sz="3600" i="1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4860032" y="188640"/>
            <a:ext cx="3816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Історія фартуха починається з Давнього Єгипту</a:t>
            </a:r>
            <a:endParaRPr lang="uk-UA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708920"/>
            <a:ext cx="4158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Єгиптяни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користувалися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примітивним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драпіруванням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був</a:t>
            </a:r>
            <a:r>
              <a:rPr lang="ru-RU" sz="2400" i="1" dirty="0" smtClean="0"/>
              <a:t> шматок </a:t>
            </a:r>
            <a:r>
              <a:rPr lang="ru-RU" sz="2400" i="1" dirty="0" err="1" smtClean="0"/>
              <a:t>тканини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середня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частина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зібрана</a:t>
            </a:r>
            <a:r>
              <a:rPr lang="ru-RU" sz="2400" i="1" dirty="0" smtClean="0"/>
              <a:t> в складки. Вона </a:t>
            </a:r>
            <a:r>
              <a:rPr lang="ru-RU" sz="2400" i="1" dirty="0" err="1" smtClean="0"/>
              <a:t>прикріплювалася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спереду</a:t>
            </a:r>
            <a:r>
              <a:rPr lang="ru-RU" sz="2400" i="1" dirty="0" smtClean="0"/>
              <a:t> до пояса (</a:t>
            </a:r>
            <a:r>
              <a:rPr lang="ru-RU" sz="2400" i="1" dirty="0" err="1" smtClean="0"/>
              <a:t>який</a:t>
            </a:r>
            <a:r>
              <a:rPr lang="ru-RU" sz="2400" i="1" dirty="0" smtClean="0"/>
              <a:t> представляв собою </a:t>
            </a:r>
            <a:r>
              <a:rPr lang="ru-RU" sz="2400" i="1" dirty="0" err="1" smtClean="0"/>
              <a:t>вузьку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смужку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шкіри</a:t>
            </a:r>
            <a:r>
              <a:rPr lang="ru-RU" sz="2400" i="1" dirty="0" smtClean="0"/>
              <a:t>).</a:t>
            </a:r>
            <a:endParaRPr lang="uk-UA" sz="2400" i="1" dirty="0"/>
          </a:p>
        </p:txBody>
      </p:sp>
      <p:pic>
        <p:nvPicPr>
          <p:cNvPr id="6" name="Содержимое 7" descr="фартук на бог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096344" cy="6022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4374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2400" i="1" dirty="0" smtClean="0"/>
              <a:t>Фартухи знайомі чи не кожній людині. При роботі вони - надійні захисники від бруду. До того ж це гарна прикраса жіночого вбрання, а робочі фартухи входили в комплект професійного одягу.</a:t>
            </a:r>
          </a:p>
          <a:p>
            <a:pPr algn="ctr">
              <a:buFont typeface="Wingdings" pitchFamily="2" charset="2"/>
              <a:buChar char="v"/>
            </a:pPr>
            <a:r>
              <a:rPr lang="uk-UA" sz="2400" i="1" dirty="0" smtClean="0"/>
              <a:t>Фартух-це широко розповсюджена і майже не змінена частина одягу з давніх часів до наших днів.</a:t>
            </a:r>
            <a:endParaRPr lang="uk-UA" sz="2400" i="1" dirty="0"/>
          </a:p>
        </p:txBody>
      </p:sp>
      <p:pic>
        <p:nvPicPr>
          <p:cNvPr id="6" name="Picture 8" descr="1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77655"/>
            <a:ext cx="3168352" cy="4815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2691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 історії</a:t>
            </a:r>
            <a:endParaRPr lang="uk-UA" sz="6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268760"/>
            <a:ext cx="3438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У </a:t>
            </a:r>
            <a:r>
              <a:rPr lang="en-US" sz="2400" i="1" dirty="0" smtClean="0"/>
              <a:t>XVI </a:t>
            </a:r>
            <a:r>
              <a:rPr lang="uk-UA" sz="2400" i="1" dirty="0" smtClean="0"/>
              <a:t>ст. два фартуха становили спідницю. </a:t>
            </a:r>
            <a:br>
              <a:rPr lang="uk-UA" sz="2400" i="1" dirty="0" smtClean="0"/>
            </a:br>
            <a:r>
              <a:rPr lang="uk-UA" sz="2400" i="1" dirty="0" smtClean="0"/>
              <a:t>Він так само прикрашав дружин знаменитих городян. </a:t>
            </a:r>
            <a:br>
              <a:rPr lang="uk-UA" sz="2400" i="1" dirty="0" smtClean="0"/>
            </a:b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У Німеччині дружини бюргерів носили фартухи (білі або кольорові), іноді навіть подвійні (спереду і ззаду).</a:t>
            </a:r>
            <a:endParaRPr lang="uk-UA" sz="24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476672"/>
            <a:ext cx="3636963" cy="5775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278708" cy="478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Рабочий стол\фартук\передник на среднивековой кук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0688"/>
            <a:ext cx="326231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32656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err="1" smtClean="0">
                <a:latin typeface="Monotype Corsiva" pitchFamily="66" charset="0"/>
              </a:rPr>
              <a:t>приклади</a:t>
            </a:r>
            <a:endParaRPr lang="uk-UA" sz="40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3995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Однак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наші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дні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захисту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шкідливих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виробничих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факторів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розробляється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новий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спеціальнаий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одяг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халати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комбінезони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Зникає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фартух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гардеробу </a:t>
            </a:r>
            <a:r>
              <a:rPr lang="ru-RU" sz="2400" i="1" dirty="0" err="1" smtClean="0"/>
              <a:t>домогосподарок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476625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i (2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i (2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3"/>
            <a:ext cx="2442026" cy="267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32656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Для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роботи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мен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знадобились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:</a:t>
            </a:r>
            <a:endParaRPr lang="uk-UA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514600" cy="1641475"/>
          </a:xfrm>
          <a:prstGeom prst="rect">
            <a:avLst/>
          </a:prstGeom>
          <a:noFill/>
        </p:spPr>
      </p:pic>
      <p:pic>
        <p:nvPicPr>
          <p:cNvPr id="6" name="Picture 25" descr="маш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2209800" cy="2209800"/>
          </a:xfrm>
          <a:prstGeom prst="rect">
            <a:avLst/>
          </a:prstGeom>
          <a:noFill/>
        </p:spPr>
      </p:pic>
      <p:pic>
        <p:nvPicPr>
          <p:cNvPr id="7" name="Picture 26" descr="Bifle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43000"/>
            <a:ext cx="2609850" cy="1738313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7" descr="5-fartuk-got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191000"/>
            <a:ext cx="2063750" cy="2362200"/>
          </a:xfrm>
          <a:prstGeom prst="rect">
            <a:avLst/>
          </a:prstGeom>
          <a:noFill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343400"/>
            <a:ext cx="2971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8" descr="shkolnik-foto-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5045075" cy="6257925"/>
          </a:xfrm>
          <a:prstGeom prst="rect">
            <a:avLst/>
          </a:prstGeom>
          <a:noFill/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1706563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067944" cy="3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71600" y="4077072"/>
            <a:ext cx="2232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Підбираємо </a:t>
            </a:r>
            <a:r>
              <a:rPr lang="uk-UA" sz="2800" b="1" i="1" dirty="0" smtClean="0"/>
              <a:t>тканину потрібного забарвлення</a:t>
            </a:r>
            <a:endParaRPr lang="uk-UA" sz="2800" b="1" i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a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kapla</Template>
  <TotalTime>55</TotalTime>
  <Words>246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kapla</vt:lpstr>
      <vt:lpstr>Виготовлення фартуха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Виготовлення фартуха</dc:title>
  <dc:creator>Марина</dc:creator>
  <cp:lastModifiedBy>Марина</cp:lastModifiedBy>
  <cp:revision>9</cp:revision>
  <dcterms:created xsi:type="dcterms:W3CDTF">2014-05-18T19:34:13Z</dcterms:created>
  <dcterms:modified xsi:type="dcterms:W3CDTF">2014-05-18T20:51:58Z</dcterms:modified>
</cp:coreProperties>
</file>