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4D1E-825E-405F-8D79-7C1CA47947FC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2E232-46F4-412B-8265-AC60B27D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E232-46F4-412B-8265-AC60B27DE4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09DBAF-B682-40AE-A12A-2143ED3811C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FB51345-4CDA-490E-B33E-47F84855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Марія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Склодовська-Кюрі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та П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’</a:t>
            </a:r>
            <a:r>
              <a:rPr lang="uk-UA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єр</a:t>
            </a:r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Кюрі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606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вона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знайшла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продовжувати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роботу.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травні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після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того,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відмовилася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пенсії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призначеної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міністерством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освіти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факультетська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рада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Сорбонни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призначила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кафедру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раніше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очолював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чоловік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Коли через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місяців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прочитала свою першу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лекцію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вона стала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першою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жінкою-викладачем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Сорбонни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1529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56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4640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4319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Марія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Кюрі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та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Анрі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Пуанкаре на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першій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Солвейській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конференції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24413" y="4581128"/>
            <a:ext cx="4319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Марія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П'єр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Кюрі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в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своїй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паризькій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лабораторії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, до 1907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78802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3559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4581525"/>
            <a:ext cx="3960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Диплом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Нобелівської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премії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1911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3800" y="4581525"/>
            <a:ext cx="3960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Диплом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почесного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доктора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технічних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наук,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наданий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Марії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Склодовській-Кюрі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10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липня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1912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Львівською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політехнічною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школою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377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Перша жертва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радіоактивності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4572000" cy="20959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Monotype Corsiva" pitchFamily="66" charset="0"/>
              </a:rPr>
              <a:t>Робота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радіоактивними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речовинами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відчутно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позначилася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здоров'ї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Марії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Спочатку</a:t>
            </a:r>
            <a:r>
              <a:rPr lang="ru-RU" sz="2400" dirty="0" smtClean="0">
                <a:latin typeface="Monotype Corsiva" pitchFamily="66" charset="0"/>
              </a:rPr>
              <a:t> вона перенесла </a:t>
            </a:r>
            <a:r>
              <a:rPr lang="ru-RU" sz="2400" dirty="0" err="1" smtClean="0">
                <a:latin typeface="Monotype Corsiva" pitchFamily="66" charset="0"/>
              </a:rPr>
              <a:t>важку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операцію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нирках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потім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неї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різко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погіршився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зір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з'явилися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проблеми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зі</a:t>
            </a:r>
            <a:r>
              <a:rPr lang="ru-RU" sz="2400" dirty="0" smtClean="0">
                <a:latin typeface="Monotype Corsiva" pitchFamily="66" charset="0"/>
              </a:rPr>
              <a:t> слухом.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773362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4868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У </a:t>
            </a:r>
            <a:r>
              <a:rPr lang="ru-RU" sz="2400" dirty="0" err="1" smtClean="0">
                <a:latin typeface="Monotype Corsiva" pitchFamily="66" charset="0"/>
              </a:rPr>
              <a:t>період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1923 по 1930 роки </a:t>
            </a:r>
            <a:r>
              <a:rPr lang="ru-RU" sz="2400" dirty="0" err="1" smtClean="0">
                <a:latin typeface="Monotype Corsiva" pitchFamily="66" charset="0"/>
              </a:rPr>
              <a:t>Марії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зроблено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чотири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операції</a:t>
            </a:r>
            <a:r>
              <a:rPr lang="ru-RU" sz="2400" dirty="0" smtClean="0">
                <a:latin typeface="Monotype Corsiva" pitchFamily="66" charset="0"/>
              </a:rPr>
              <a:t> на очах, </a:t>
            </a:r>
            <a:r>
              <a:rPr lang="ru-RU" sz="2400" dirty="0" err="1" smtClean="0">
                <a:latin typeface="Monotype Corsiva" pitchFamily="66" charset="0"/>
              </a:rPr>
              <a:t>які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підсумку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відновили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їй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зір</a:t>
            </a:r>
            <a:r>
              <a:rPr lang="ru-RU" sz="2400" dirty="0" smtClean="0">
                <a:latin typeface="Monotype Corsiva" pitchFamily="66" charset="0"/>
              </a:rPr>
              <a:t>. Померла </a:t>
            </a:r>
            <a:r>
              <a:rPr lang="ru-RU" sz="2400" dirty="0" err="1" smtClean="0">
                <a:latin typeface="Monotype Corsiva" pitchFamily="66" charset="0"/>
              </a:rPr>
              <a:t>Склодовська-Кюрі</a:t>
            </a:r>
            <a:r>
              <a:rPr lang="ru-RU" sz="2400" dirty="0" smtClean="0">
                <a:latin typeface="Monotype Corsiva" pitchFamily="66" charset="0"/>
              </a:rPr>
              <a:t> 4 </a:t>
            </a:r>
            <a:r>
              <a:rPr lang="ru-RU" sz="2400" dirty="0" err="1" smtClean="0">
                <a:latin typeface="Monotype Corsiva" pitchFamily="66" charset="0"/>
              </a:rPr>
              <a:t>липня</a:t>
            </a:r>
            <a:r>
              <a:rPr lang="ru-RU" sz="2400" dirty="0" smtClean="0">
                <a:latin typeface="Monotype Corsiva" pitchFamily="66" charset="0"/>
              </a:rPr>
              <a:t> 1934 </a:t>
            </a:r>
            <a:r>
              <a:rPr lang="ru-RU" sz="2400" dirty="0" err="1" smtClean="0">
                <a:latin typeface="Monotype Corsiva" pitchFamily="66" charset="0"/>
              </a:rPr>
              <a:t>від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гострої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злоякісної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анемії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викликана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переродженням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кісткового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мозку</a:t>
            </a:r>
            <a:r>
              <a:rPr lang="ru-RU" sz="2400" dirty="0" smtClean="0">
                <a:latin typeface="Monotype Corsiva" pitchFamily="66" charset="0"/>
              </a:rPr>
              <a:t>. У </a:t>
            </a:r>
            <a:r>
              <a:rPr lang="ru-RU" sz="2400" dirty="0" err="1" smtClean="0">
                <a:latin typeface="Monotype Corsiva" pitchFamily="66" charset="0"/>
              </a:rPr>
              <a:t>медичному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висновку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професор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Рего</a:t>
            </a:r>
            <a:r>
              <a:rPr lang="ru-RU" sz="2400" dirty="0" smtClean="0">
                <a:latin typeface="Monotype Corsiva" pitchFamily="66" charset="0"/>
              </a:rPr>
              <a:t> написав:«Мадам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вважатися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однією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жертв </a:t>
            </a:r>
            <a:r>
              <a:rPr lang="ru-RU" sz="2400" dirty="0" err="1" smtClean="0">
                <a:latin typeface="Monotype Corsiva" pitchFamily="66" charset="0"/>
              </a:rPr>
              <a:t>тривалого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поводження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радіоактивними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речовинами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які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відкрили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її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чоловік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вона сама».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47662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471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Нагороди та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наукові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визнання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96975"/>
            <a:ext cx="8915400" cy="56610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Марія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Склодовська-Кюрі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стала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першою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жінкою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здобула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Нобелівську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премію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першим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двічі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лауреатом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цієї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нагороди.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Нобелівська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премія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фізики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(1903)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Медаль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Деві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(1903)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Медаль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Маттеуччі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(1904)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Нобелівська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премія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хімії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(1911)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1317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Мадам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нагороджена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французьким</a:t>
            </a:r>
            <a:r>
              <a:rPr lang="ru-RU" sz="2400" dirty="0" smtClean="0">
                <a:latin typeface="Monotype Corsiva" pitchFamily="66" charset="0"/>
              </a:rPr>
              <a:t> орденом </a:t>
            </a:r>
            <a:r>
              <a:rPr lang="ru-RU" sz="2400" dirty="0" err="1" smtClean="0">
                <a:latin typeface="Monotype Corsiva" pitchFamily="66" charset="0"/>
              </a:rPr>
              <a:t>Почесного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легіону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Її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старша</a:t>
            </a:r>
            <a:r>
              <a:rPr lang="ru-RU" sz="2400" dirty="0" smtClean="0">
                <a:latin typeface="Monotype Corsiva" pitchFamily="66" charset="0"/>
              </a:rPr>
              <a:t> дочка, </a:t>
            </a:r>
            <a:r>
              <a:rPr lang="ru-RU" sz="2400" dirty="0" err="1" smtClean="0">
                <a:latin typeface="Monotype Corsiva" pitchFamily="66" charset="0"/>
              </a:rPr>
              <a:t>Ірен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Жоліо-Кюрі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отримала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Нобелівську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премію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хімії</a:t>
            </a:r>
            <a:r>
              <a:rPr lang="ru-RU" sz="2400" dirty="0" smtClean="0">
                <a:latin typeface="Monotype Corsiva" pitchFamily="66" charset="0"/>
              </a:rPr>
              <a:t> 1935 року. </a:t>
            </a:r>
            <a:r>
              <a:rPr lang="ru-RU" sz="2400" dirty="0" err="1" smtClean="0">
                <a:latin typeface="Monotype Corsiva" pitchFamily="66" charset="0"/>
              </a:rPr>
              <a:t>Молодша</a:t>
            </a:r>
            <a:r>
              <a:rPr lang="ru-RU" sz="2400" dirty="0" smtClean="0">
                <a:latin typeface="Monotype Corsiva" pitchFamily="66" charset="0"/>
              </a:rPr>
              <a:t> дочка, </a:t>
            </a:r>
            <a:r>
              <a:rPr lang="ru-RU" sz="2400" dirty="0" err="1" smtClean="0">
                <a:latin typeface="Monotype Corsiva" pitchFamily="66" charset="0"/>
              </a:rPr>
              <a:t>Єва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пізніше</a:t>
            </a:r>
            <a:r>
              <a:rPr lang="ru-RU" sz="2400" dirty="0" smtClean="0">
                <a:latin typeface="Monotype Corsiva" pitchFamily="66" charset="0"/>
              </a:rPr>
              <a:t> написала </a:t>
            </a:r>
            <a:r>
              <a:rPr lang="ru-RU" sz="2400" dirty="0" err="1" smtClean="0">
                <a:latin typeface="Monotype Corsiva" pitchFamily="66" charset="0"/>
              </a:rPr>
              <a:t>біографію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своєї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матері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422525" cy="341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1967 року у </a:t>
            </a:r>
            <a:r>
              <a:rPr lang="ru-RU" sz="2400" dirty="0" err="1" smtClean="0">
                <a:latin typeface="Monotype Corsiva" pitchFamily="66" charset="0"/>
              </a:rPr>
              <a:t>Варшаві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було</a:t>
            </a:r>
            <a:r>
              <a:rPr lang="ru-RU" sz="2400" dirty="0" smtClean="0">
                <a:latin typeface="Monotype Corsiva" pitchFamily="66" charset="0"/>
              </a:rPr>
              <a:t> створено музей </a:t>
            </a:r>
            <a:r>
              <a:rPr lang="ru-RU" sz="2400" dirty="0" err="1" smtClean="0">
                <a:latin typeface="Monotype Corsiva" pitchFamily="66" charset="0"/>
              </a:rPr>
              <a:t>Склодовської-Кюрі</a:t>
            </a:r>
            <a:r>
              <a:rPr lang="en-US" sz="2400" dirty="0" smtClean="0">
                <a:latin typeface="Monotype Corsiva" pitchFamily="66" charset="0"/>
              </a:rPr>
              <a:t>.</a:t>
            </a:r>
          </a:p>
          <a:p>
            <a:pPr algn="just"/>
            <a:endParaRPr lang="ru-RU" sz="2400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У </a:t>
            </a:r>
            <a:r>
              <a:rPr lang="ru-RU" sz="2400" dirty="0" err="1" smtClean="0">
                <a:latin typeface="Monotype Corsiva" pitchFamily="66" charset="0"/>
              </a:rPr>
              <a:t>Польщі</a:t>
            </a:r>
            <a:r>
              <a:rPr lang="ru-RU" sz="2400" dirty="0" smtClean="0">
                <a:latin typeface="Monotype Corsiva" pitchFamily="66" charset="0"/>
              </a:rPr>
              <a:t> вона </a:t>
            </a:r>
            <a:r>
              <a:rPr lang="ru-RU" sz="2400" dirty="0" err="1" smtClean="0">
                <a:latin typeface="Monotype Corsiva" pitchFamily="66" charset="0"/>
              </a:rPr>
              <a:t>отримала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звання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почесного</a:t>
            </a:r>
            <a:r>
              <a:rPr lang="ru-RU" sz="2400" dirty="0" smtClean="0">
                <a:latin typeface="Monotype Corsiva" pitchFamily="66" charset="0"/>
              </a:rPr>
              <a:t> доктора </a:t>
            </a:r>
            <a:r>
              <a:rPr lang="ru-RU" sz="2400" dirty="0" err="1" smtClean="0">
                <a:latin typeface="Monotype Corsiva" pitchFamily="66" charset="0"/>
              </a:rPr>
              <a:t>Львівської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політехніки</a:t>
            </a:r>
            <a:r>
              <a:rPr lang="ru-RU" sz="2400" dirty="0" smtClean="0">
                <a:latin typeface="Monotype Corsiva" pitchFamily="66" charset="0"/>
              </a:rPr>
              <a:t> — 1912 року, </a:t>
            </a:r>
            <a:r>
              <a:rPr lang="ru-RU" sz="2400" dirty="0" err="1" smtClean="0">
                <a:latin typeface="Monotype Corsiva" pitchFamily="66" charset="0"/>
              </a:rPr>
              <a:t>Познанського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університету</a:t>
            </a:r>
            <a:r>
              <a:rPr lang="ru-RU" sz="2400" dirty="0" smtClean="0">
                <a:latin typeface="Monotype Corsiva" pitchFamily="66" charset="0"/>
              </a:rPr>
              <a:t> — 1922 року, </a:t>
            </a:r>
            <a:r>
              <a:rPr lang="ru-RU" sz="2400" dirty="0" err="1" smtClean="0">
                <a:latin typeface="Monotype Corsiva" pitchFamily="66" charset="0"/>
              </a:rPr>
              <a:t>Краківського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Ягеллонського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університету</a:t>
            </a:r>
            <a:r>
              <a:rPr lang="ru-RU" sz="2400" dirty="0" smtClean="0">
                <a:latin typeface="Monotype Corsiva" pitchFamily="66" charset="0"/>
              </a:rPr>
              <a:t> — 1924 року та </a:t>
            </a:r>
            <a:r>
              <a:rPr lang="ru-RU" sz="2400" dirty="0" err="1" smtClean="0">
                <a:latin typeface="Monotype Corsiva" pitchFamily="66" charset="0"/>
              </a:rPr>
              <a:t>Варшавської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політехніки</a:t>
            </a:r>
            <a:r>
              <a:rPr lang="ru-RU" sz="2400" dirty="0" smtClean="0">
                <a:latin typeface="Monotype Corsiva" pitchFamily="66" charset="0"/>
              </a:rPr>
              <a:t> — 1926 року.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717032"/>
            <a:ext cx="9144000" cy="2376611"/>
          </a:xfrm>
          <a:prstGeom prst="rect">
            <a:avLst/>
          </a:prstGeom>
        </p:spPr>
        <p:txBody>
          <a:bodyPr/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Марія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Склодовська-Кюрі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єдиною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жінкою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котра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двічі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отримала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Нобелівську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премію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також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єдиним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науковцем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історії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відзначеним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цією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нагородою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двох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різних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галузях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природничих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наук. У 2009 журнал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New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Scientist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»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визнав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Марію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Склодовську-Кюрі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найвидатнішою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жінкою-науковцем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всіх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часів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Французькі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наукові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навчальні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заклади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імені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Марії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Склодовської-Кюрі</a:t>
            </a:r>
            <a:r>
              <a:rPr lang="ru-RU" sz="2400" dirty="0" smtClean="0">
                <a:latin typeface="Monotype Corsiva" pitchFamily="66" charset="0"/>
              </a:rPr>
              <a:t>: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Університет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імені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П'єра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Марії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— </a:t>
            </a:r>
            <a:r>
              <a:rPr lang="ru-RU" sz="2400" dirty="0" err="1" smtClean="0">
                <a:latin typeface="Monotype Corsiva" pitchFamily="66" charset="0"/>
              </a:rPr>
              <a:t>найбільший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науково-технічний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медичний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університет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Франції</a:t>
            </a:r>
            <a:r>
              <a:rPr lang="ru-RU" sz="2400" dirty="0" smtClean="0">
                <a:latin typeface="Monotype Corsiva" pitchFamily="66" charset="0"/>
              </a:rPr>
              <a:t>; </a:t>
            </a:r>
            <a:r>
              <a:rPr lang="ru-RU" sz="2400" dirty="0" err="1" smtClean="0">
                <a:latin typeface="Monotype Corsiva" pitchFamily="66" charset="0"/>
              </a:rPr>
              <a:t>спочатку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Інститут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природничих</a:t>
            </a:r>
            <a:r>
              <a:rPr lang="ru-RU" sz="2400" dirty="0" smtClean="0">
                <a:latin typeface="Monotype Corsiva" pitchFamily="66" charset="0"/>
              </a:rPr>
              <a:t> наук </a:t>
            </a:r>
            <a:r>
              <a:rPr lang="ru-RU" sz="2400" dirty="0" err="1" smtClean="0">
                <a:latin typeface="Monotype Corsiva" pitchFamily="66" charset="0"/>
              </a:rPr>
              <a:t>Паризького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університету</a:t>
            </a:r>
            <a:r>
              <a:rPr lang="ru-RU" sz="2400" dirty="0" smtClean="0">
                <a:latin typeface="Monotype Corsiva" pitchFamily="66" charset="0"/>
              </a:rPr>
              <a:t> де вона </a:t>
            </a:r>
            <a:r>
              <a:rPr lang="ru-RU" sz="2400" dirty="0" err="1" smtClean="0">
                <a:latin typeface="Monotype Corsiva" pitchFamily="66" charset="0"/>
              </a:rPr>
              <a:t>викладала</a:t>
            </a:r>
            <a:r>
              <a:rPr lang="ru-RU" sz="2400" dirty="0" smtClean="0">
                <a:latin typeface="Monotype Corsiva" pitchFamily="66" charset="0"/>
              </a:rPr>
              <a:t>, а </a:t>
            </a:r>
            <a:r>
              <a:rPr lang="ru-RU" sz="2400" dirty="0" err="1" smtClean="0">
                <a:latin typeface="Monotype Corsiva" pitchFamily="66" charset="0"/>
              </a:rPr>
              <a:t>тепер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названо на честь </a:t>
            </a:r>
            <a:r>
              <a:rPr lang="ru-RU" sz="2400" dirty="0" err="1" smtClean="0">
                <a:latin typeface="Monotype Corsiva" pitchFamily="66" charset="0"/>
              </a:rPr>
              <a:t>подружжя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. В </a:t>
            </a:r>
            <a:r>
              <a:rPr lang="ru-RU" sz="2400" dirty="0" err="1" smtClean="0">
                <a:latin typeface="Monotype Corsiva" pitchFamily="66" charset="0"/>
              </a:rPr>
              <a:t>університеті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збережено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дім-лабораторію</a:t>
            </a:r>
            <a:r>
              <a:rPr lang="ru-RU" sz="2400" dirty="0" smtClean="0">
                <a:latin typeface="Monotype Corsiva" pitchFamily="66" charset="0"/>
              </a:rPr>
              <a:t>, де вони </a:t>
            </a:r>
            <a:r>
              <a:rPr lang="ru-RU" sz="2400" dirty="0" err="1" smtClean="0">
                <a:latin typeface="Monotype Corsiva" pitchFamily="66" charset="0"/>
              </a:rPr>
              <a:t>відкрили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радій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Інститут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(фр. </a:t>
            </a:r>
            <a:r>
              <a:rPr lang="ru-RU" sz="2400" dirty="0" err="1" smtClean="0">
                <a:latin typeface="Monotype Corsiva" pitchFamily="66" charset="0"/>
              </a:rPr>
              <a:t>Institut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Curie</a:t>
            </a:r>
            <a:r>
              <a:rPr lang="ru-RU" sz="2400" dirty="0" smtClean="0">
                <a:latin typeface="Monotype Corsiva" pitchFamily="66" charset="0"/>
              </a:rPr>
              <a:t>)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Музей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(фр. </a:t>
            </a:r>
            <a:r>
              <a:rPr lang="ru-RU" sz="2400" dirty="0" err="1" smtClean="0">
                <a:latin typeface="Monotype Corsiva" pitchFamily="66" charset="0"/>
              </a:rPr>
              <a:t>Musée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Curie</a:t>
            </a:r>
            <a:r>
              <a:rPr lang="ru-RU" sz="2400" dirty="0" smtClean="0">
                <a:latin typeface="Monotype Corsiva" pitchFamily="66" charset="0"/>
              </a:rPr>
              <a:t>) в </a:t>
            </a:r>
            <a:r>
              <a:rPr lang="ru-RU" sz="2400" dirty="0" err="1" smtClean="0">
                <a:latin typeface="Monotype Corsiva" pitchFamily="66" charset="0"/>
              </a:rPr>
              <a:t>Парижі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573016"/>
            <a:ext cx="8686800" cy="2808312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2007 року станцію «П'єра Кюрі» Паризького метрополітену було перейменовано на станцію «П'єра та Марі Кюрі».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Одну з вулиць Дніпропетровська названо ім'ям Марії Кюрі.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Сейм Польщі в грудні 2010 прийняв ухвалу присвятити 2011 рік — пам'яті Марії Склодовської-Кюрі.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7768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Дякую</a:t>
            </a:r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за </a:t>
            </a:r>
            <a:r>
              <a:rPr lang="ru-RU" sz="8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увагу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852936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Виконала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Скакалова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Олександра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</a:rPr>
              <a:t> 11-А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Марія 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Склодовська</a:t>
            </a:r>
            <a:r>
              <a:rPr lang="uk-UA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-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Кюрі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Народилася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Варшаві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Закінчила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Паризький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університет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(1895 р.). З 1895 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працювала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Школі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індустріальної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хімії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лабораторії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чоловіка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     У 1900-1906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викладала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Севрской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нормальній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школі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1906 р.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професор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Паризького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університету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     З 1914 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керував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хімічним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відділом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заснованого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участі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1914 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Інституту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радію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Парижі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557587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404664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П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’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єр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Кюрі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412776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(1859-1906 р.)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народився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Парижі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сім'ї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лікарів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шістнадцяти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народження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отримав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вчений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ступінь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бакалавра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Сорбонни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а два роки по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тому-ступінь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ліценціата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еквівалентну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ступеню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магістра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наук. У 1878 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став демонстратором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фізичній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лабораторії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Сорбонни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де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зайнявся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дослідженням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природи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кристалів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481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851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У покинутому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сараї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школи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промислової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фізики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хімії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перетвореному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подружжям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лабораторію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почалася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титанічна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робота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залишками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уранової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руди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отриманої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Іоахимсталя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нині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Йоахіма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Gulim" pitchFamily="34" charset="-127"/>
              </a:rPr>
              <a:t>).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Gulim" pitchFamily="34" charset="-127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240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7863"/>
            <a:ext cx="4800600" cy="36401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3284984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своїй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книзі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описує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умовах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робота: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доводилося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обробляти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 раз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двадцяти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кілограмів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первинного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матеріалу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результаті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уставляти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сарай великими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судинами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хімічними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опадами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рідинами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Неважко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бачити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лабораторія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обладнана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примітивно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небезпечно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здоров'я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Поступово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лабораторії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накопичився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радіаційний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фон,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всі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предмети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світилися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темряві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450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843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Напружена </a:t>
            </a:r>
            <a:r>
              <a:rPr lang="ru-RU" sz="2400" dirty="0" err="1" smtClean="0">
                <a:latin typeface="Monotype Corsiva" pitchFamily="66" charset="0"/>
              </a:rPr>
              <a:t>праця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принела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щедрі</a:t>
            </a:r>
            <a:r>
              <a:rPr lang="ru-RU" sz="2400" dirty="0" smtClean="0">
                <a:latin typeface="Monotype Corsiva" pitchFamily="66" charset="0"/>
              </a:rPr>
              <a:t> плоди. У </a:t>
            </a:r>
            <a:r>
              <a:rPr lang="ru-RU" sz="2400" dirty="0" err="1" smtClean="0">
                <a:latin typeface="Monotype Corsiva" pitchFamily="66" charset="0"/>
              </a:rPr>
              <a:t>липневому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випуску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доповідей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Паризької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Академії</a:t>
            </a:r>
            <a:r>
              <a:rPr lang="ru-RU" sz="2400" dirty="0" smtClean="0">
                <a:latin typeface="Monotype Corsiva" pitchFamily="66" charset="0"/>
              </a:rPr>
              <a:t> наук </a:t>
            </a:r>
            <a:r>
              <a:rPr lang="ru-RU" sz="2400" dirty="0" err="1" smtClean="0">
                <a:latin typeface="Monotype Corsiva" pitchFamily="66" charset="0"/>
              </a:rPr>
              <a:t>з'явилася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стаття</a:t>
            </a:r>
            <a:r>
              <a:rPr lang="ru-RU" sz="2400" dirty="0" smtClean="0">
                <a:latin typeface="Monotype Corsiva" pitchFamily="66" charset="0"/>
              </a:rPr>
              <a:t> П.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М. </a:t>
            </a:r>
            <a:r>
              <a:rPr lang="ru-RU" sz="2400" dirty="0" err="1" smtClean="0">
                <a:latin typeface="Monotype Corsiva" pitchFamily="66" charset="0"/>
              </a:rPr>
              <a:t>Кюрі</a:t>
            </a:r>
            <a:r>
              <a:rPr lang="ru-RU" sz="2400" dirty="0" smtClean="0">
                <a:latin typeface="Monotype Corsiva" pitchFamily="66" charset="0"/>
              </a:rPr>
              <a:t> «Про </a:t>
            </a:r>
            <a:r>
              <a:rPr lang="ru-RU" sz="2400" dirty="0" err="1" smtClean="0">
                <a:latin typeface="Monotype Corsiva" pitchFamily="66" charset="0"/>
              </a:rPr>
              <a:t>нову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радіоактивну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речовину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міститься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смоляний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руді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164138" cy="701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LoAugMBIgACEQEDEQH/xAAbAAACAwEBAQAAAAAAAAAAAAAABgMEBQECB//EAEIQAAEDAgMDCwAFCwMFAAAAAAEAAgMEEQUSIRQxQQYTIjRRVGFxc5KxMkKBkaEHFSMkM0NSYsHR8BZy4TVERYLS/8QAGQEBAAMBAQAAAAAAAAAAAAAAAAECAwQF/8QAIxEBAAICAQQCAwEAAAAAAAAAAAECAxEEEhMhMUFRFCJhwf/aAAwDAQACEQMRAD8A+O11ZUtrJmtnkaA82AcdFBt1X3mX3FGIden9QpiwqiwlnJz844hSmUtkLXOa9wNr2GgKBd26r7zL7igVtWf+4l9xW+Kvkqf/AB04/wDZ3/0oOUGDUtNRQYjhshdSykCxN8t0GPt1V3mX3FG3VXeZfcVXIO9FkFjbqrvMvuKNuqu8y+4quRZcQWduqu8y+4o26q7zL7iqyEFnbarvMvuKNuqu8y+4pj5JcjajH4X1UrzBSi7WPtq93h4eKXK6lloquWlqWls0LyxwPaFnXNjveaVnzHs0NtqzuqJfcUbdVd5l9xTPyf5EVOMYFLXtkMcznfq0bhpIBvv5nd5JUqIZIJ5IpmGORji17DvaRvCimfFktatJ8x7NJNuqu8y+4o26q7zL7iqyFqLO3VXeZfcUbdVd5l9xVZe2Aus0bybAIJttq+8S+4o22r7xL7imOooMGwKKJmKQS1VXI3MWtcQG/iq2LYXQy4R+dcJzsiDrSRPNy3h82QYu3VfeZfcUbbV94l9xVcb02YXydhGCz1VfGTO6IviZcjILaE+f9EC3t1V3mX3FNVI5z6SFznEuMbSSeOiTd6caLqcHpt+ECtiHXp/UKacNo5q/kS6mpmh0j5dATbc4FK2Iden9QplppJIeQUj4nuY8S6OabH6YQUG8kcWcf2cY85FoconR4ZgFPhHOiSe4c8D6oFz8padiFad9ZUHzld/dVySbk6k7z2oGx7abk1hlPI6mjqMQqG5v0moZpuXrDaym5Sc5Q11JDDUZSYpIG21/zxXjlkx1TS4dXxDNA6OxI4XsVU5FU75MYE7biKFhLnHQdlkGFURPgmkhk0fG4tcPEaKJXMYmbUYnVSx/QdK4tPaLqmgEIQg+4YRjGA0GF0lJHilLlhiaz6Y1Ntb+N0v4vyeh5ZYrV1+G1ETI6cCHnB0ufeADfTdoQL+HgvmI3r6xyK5KmnwMSVc9VDJV9N8cMpYMp0APjbW+/VeDn42Pgbzxknqn+LxMz4a2Fco8GZh1Ox1ZTUrmsDXU7pBeMjQhfOfyhyUFRyg2nDqiKZk0TTI6M3GYafFlk8ocIlwTFZqKW5DTeN5+uw7isy67eJwceK/fpaZ3/qJmfQXEIXoqhe2EtIcDqDcLwruDGNuK0Zm/ZidmbyuEDXitBHi9LTVlfMMOqcmUtlIs8eCgxiH808nBSUQdPBM4c7VCxbvvw8ln8tWzfnomU9AsHNnhbwVvk2HN5PYo6q6qWnLftsb2/D7UGdydw6GV8tfXXFFS9J1/ruGoatrCMQlxNmOVEul4mhjf4W2fYKpDjWCnB6agrKaqcIwMzYwA0u4n6Wq08CnwaSkxA0FNURxtjHPB51cLOtbU+KBDTjRdTg9NvwlnFH0UlVmw2KSKDKOjJvv95TNRdTg9NvwgVsQ69P6hVkYrOMHdhmVnMudmLvrb7qriHXp/UKroOlcQhBr4Tj9Xh0fMNyTUx3wyC4+xS13KWrqYHQU8cNLC4dJsLbE+F1hoQCEIQCEIQS00phnjlDWuLHBwa8XBt2r6JS/lPDYgKnDDzg381J0T96+bIWHI4uHkRHcjekxMx6MHKvlG/lHUxSvpYoBCC1uXUkE8T/nFYB3riFpjx1x0ilI1EICEIVwLoK4hBv0fKaojp2wVlPBWsYOjzwuR/dV8Wx2rxKFsJDIaZp0ijFh9qyFfwmF1RVZGQNlOUmzgSG+Nhvt2IKKv4Zis2HQ1UUTWkVLQ12bhv3fetNtFTPcz9UcKdzsxcQQ4O53Lk13dHW3is7GaYQvicyMNuwGQMaQ1pubaHdcBBnJxoupwem34ScnGi6nB6bfhAq4h16f1Cq6sYh16f1Cq6AQpuYdYEg6oEDuwqOqE6lCuqcU7vFe9lN9BcKOqE9Mqq4rzKUk/RUoojf6KrOSsJ6JZtiu5Hdi1RQnsUrKIdir3oT25YwjceClFK8tubA8BxW2yiFiSFKKK7ejbMdNVT8iF+yW5onROyu0Nt3Yo1oYuwNlY7Nme4dM+PFZ66IncbYzGghCFKAhCEAvVwPHzXlCD1mQSDfefEryhB29ynGi6nB6bfhJwTjRdTg9NvwgVcQ69P6hULdXBTYh16f1CoG6G6BiNOMrTbgF5EAJ3LTgh5ynjf2tBUjKcNNy0OAOoPFeXbLqdO6uPcQytmHYpI4LEXGnFab4WulJjZlBN8vYpNm1tlso7qZxs0U19wUraTwWm2kPZ+CsRUZcqzkTFGOKUcbqZlL4fgttmHns/BTsoS36t+CrORPSwhSHLa2iNlsRomM0FmjT8FDPQ2F8miznItEPnXKGLmqwtItrfTjdZJTVyzpS1sMxFiCWFKq9jDbqxxLgyxq8uIQhaswhCEAhCEAhCEHQnGi6nB6bfhJwTjRdTg9NvwgVcQ69P6hUAU+Iden9QqAIPovJyn2zBKaQa2BafMGyv7ARplUP5KHtqsOraN1s0UgkaL8CLfI/FOktC0aZdb2XgcndM1oenhndIKbMPJ+qrTcOeS0kC48Futpmtvdu5SxR5rHcOxZRfbRjNw8hpJBOUXIAVqmoczGuLCARuOhC12MGpACls2+7ebq8KaUo8PFtylbQho1FvsWpFlsALXU4iYW6m5U6RDHNHdhIYqNTSNaNPOyYZGBoIuVk1jgDYKLJgl8qMMFXh1QzcWjnGDtIXyw719srH6E2Btrr2cV8kx6j2PEpmNFo3HMzyK9Lg5NxNXLyK+pZqF1cXe5QhCEAhCEAhCEHQnGi6nB6bfhJwTjRdTg9NvwgVcQ69P6hUAU+Iden9QqAb0Dv+TGp2HFhM92WKQc3ITusf+V9aqZmtJBO7cvlXJCk/VOk0WcLG6bxiL5GASfTYcrh/VeTzqeeqHdx7eNNd1UM56I1Ue0EWuRYdgWOaguNw7VAqL8SuCvl0TDb2sAg6KOStLbZTw7VlCW5sSvDpWl1jpberqthlbk3OVmLF3N33WGyS4XouB4q20GCTFGvbv81lVFUHONrKk91gbKE3JzNOiiZhMQknu4ApO5X4eZo3SRi74zmHiOKbOd4OKq18bJ2g31b+K0wZei+1clOqunyowute11GRZOFRhLBOWsAynVrvBRyYEXsJMZc3+Ju9evXNEuHtyUkLVq8HkiJMRzAcDvWa+NzDZ4sewrWLRPpSYmPbwhdQpQ4hCEHQnGi6nB6bfhJwTjRdTg9NvwgVcQ69P6hULLZhfcpsQ69P6hVdA+4Bi1LBTMjc9oPmFqvrIHTtkieOn0Xa/cf6L5gHubucVYhr54xYPJCxyYuuumlMnTO30/Mjnmtvcgcd6Qhj1W8C0pGmqryYhPL9KR58jZedXg2ifMuv8ms/D6Ga2Bn7SaMO4DOFBNjFCwXdNqNdD+F18+56U5ulrxUfOXbY3zea2jhx9s55H8PT+UlJH9GUnj4hV5OWEP7qE5u06BJxa8tzZvBRtjeTodVpHExx7UnPefRnq+WVU+7GRMaO1VP9Q4hLbLMWjwCx8rxqBe41uNy6wyNNiLK/Zxx6hHct9teTGK8Ma7n3angqc+K1zzpUuUQdoAQQd2q8OaCbDVK0rHwTa0x7b3J6v2pjqGpfea+aFx7exbFNWcw8sm0N7WskgMlieySMlrmkEEbwmqBxxWlFSxuWpiAE7OLv5gloj4KzOl6vZBU2AABO4tWHW4aXZui2Qfitylk5qO5G7w3rlU8PjL2sIcNVaKTHpE3ifBJnoGh1mOIPY5U5IZGfSabdoTfLHFUNuWi/as2qochvE77CrxeY9qzBdQtKSlP1mXPgoTSX+iHX8leLQppUCcaLqcHpt+EpSsEb8ocHabwm2i6nB6bfhWQVcQ69P6hVdWMQ69P6hVdALq4hB7Y/KfDimjCsFpqulbO2UPB3t4t80qK3RYhU0Ty6nkLcws4cCsstLWr+s6lfHasT+0G84RQwuIkY0HtJXh8GFRnpiE+WpSvLXTTavkJ8yoXTOIFyuaONf5s6JzV+IODY8JzDm8tuOYb1IW4cHdFse7sSWKhw4qRtU4G+ZJ41vtWM1fo6wCgc8XawjsVhlNRF3TbC5vDckYVZtbMutqHcHn71X8aftbvR9HGowygzA82wg9hUP5ko3HNELX4XSqamcfvHeGq9MxOoYdZX/ep7F49Sd2v0bG4fHE64aPsU4eKb9JHZsrRppv8ABKrMaqm/vi7/AHars+MTTMtJlt/KLLOePffteM1dGaUtmgfWUXShGksfGJ39llS1Qz85zrgAN11j0OK1OH1JngfYO0e06hw8RxWxVuwrE2tnpaiOjkI/SQyaMv8Ayn+i7I3EalyzqZ8K0VUA3fre64+tYPplUZxFGbNna7xYbj4VWWaINsMzneOgCvrai/LX3BEYFu0rNnq3OuGuOu/xUD5HHS+ijVorEG5er3P2Jwoupwem34ScE40XU4PTb8KyCriHXp/UKrqxiHXp/UKroBCEIBCEIO3Rcri7YoOIQu2KAujMe1cQg9iR38RXC8neV5Qg9Zj2rmY9q4hB257UBxG4lcQg9FzjvcT5leUIQCEIQdCcaLqcHpt+EnBONF1OD02/CBVxDr0/qFV1YxDr0/qFV0AhCEAhCEHQt2pgwijbTNqYqt0ktOyZzmStsMwvuIWEExYjjE1IKGOm2d4bRxXcY2uINu1BTr8FmZiT6aha+ZnNtkBdYFrSL9I7gu0OEP8Azkylr43xh0bnggjWw0sRoQpqGolxKkxGKScbZOWPHOOAzhv1brQoXspDhtJUSx89G2dzumCGBw0F0GBTYTXVcfOQQFzCbAlwbmPhc6/YvNPhVdUF4ipnnm3ZX3s3Kew33LUlp34jSYa6kliAp4+bkDnhpjdm1KlxaqhnpMUdBI1zX1UfHV9hqbeaDMiwyaGeaGsppecZCZA1jhoP4r8R5KqaGp56CLmjzk7Q6Jtx0gdyYY5IstP+kj/6U5pu4b+zzRBBtFZg9c2aBtPDDGyRzpAC0t3ghBh0+EV9QHOipyWteYy4uAAcN4uSvUmC4jFHJJJSva2O+YEi4A0Jtvt4q9XyMODvYJGknEZDlzDdYa27FcNRH/qOpeZWlmyOaDmFj0NyBVQuncFxAIQhAIQhB0Jxoupwem34ScE40XU4PTb8IFWv1rZ/95UFk5Opadz3OdBEXE6ksGq5slN3eH2BAnWRZOOyU3d4fYEbJTd3h9gQJ1kWTjslN3eH2BGyU3d4fYECd/m9H3Jx2Sm7vD7AjZKbu8PsCBP4W0RfwCcNkpu7w+wI2Sm7vD7AgT7+SPsCcNkpu7w+wI2Sm7vD7AgTl258E4bJTd3h9gRslN3eH2BAn3K59ycdkpu7w+wI2Sm7vD7AgTkWTjslN3eH2BGyU3d4fYECdZFk47JTd3h9gRslN3eH2BAnWRZOOyU3d4fYEbJTd3h9gQJycaLqcHpt+EbJTd3h9gU7QGgAAAD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LoAugMBIgACEQEDEQH/xAAbAAACAwEBAQAAAAAAAAAAAAAABgMEBQECB//EAEIQAAEDAgMDCwAFCwMFAAAAAAEAAgMEEQUSIRQxQQYTIjRRVGFxc5KxMkKBkaEHFSMkM0NSYsHR8BZy4TVERYLS/8QAGQEBAAMBAQAAAAAAAAAAAAAAAAECAwQF/8QAIxEBAAICAQQCAwEAAAAAAAAAAAECAxEEEhMhMUFRFCJhwf/aAAwDAQACEQMRAD8A+O11ZUtrJmtnkaA82AcdFBt1X3mX3FGIden9QpiwqiwlnJz844hSmUtkLXOa9wNr2GgKBd26r7zL7igVtWf+4l9xW+Kvkqf/AB04/wDZ3/0oOUGDUtNRQYjhshdSykCxN8t0GPt1V3mX3FG3VXeZfcVXIO9FkFjbqrvMvuKNuqu8y+4quRZcQWduqu8y+4o26q7zL7iqyEFnbarvMvuKNuqu8y+4pj5JcjajH4X1UrzBSi7WPtq93h4eKXK6lloquWlqWls0LyxwPaFnXNjveaVnzHs0NtqzuqJfcUbdVd5l9xTPyf5EVOMYFLXtkMcznfq0bhpIBvv5nd5JUqIZIJ5IpmGORji17DvaRvCimfFktatJ8x7NJNuqu8y+4o26q7zL7iqyFqLO3VXeZfcUbdVd5l9xVZe2Aus0bybAIJttq+8S+4o22r7xL7imOooMGwKKJmKQS1VXI3MWtcQG/iq2LYXQy4R+dcJzsiDrSRPNy3h82QYu3VfeZfcUbbV94l9xVcb02YXydhGCz1VfGTO6IviZcjILaE+f9EC3t1V3mX3FNVI5z6SFznEuMbSSeOiTd6caLqcHpt+ECtiHXp/UKacNo5q/kS6mpmh0j5dATbc4FK2Iden9QplppJIeQUj4nuY8S6OabH6YQUG8kcWcf2cY85FoconR4ZgFPhHOiSe4c8D6oFz8padiFad9ZUHzld/dVySbk6k7z2oGx7abk1hlPI6mjqMQqG5v0moZpuXrDaym5Sc5Q11JDDUZSYpIG21/zxXjlkx1TS4dXxDNA6OxI4XsVU5FU75MYE7biKFhLnHQdlkGFURPgmkhk0fG4tcPEaKJXMYmbUYnVSx/QdK4tPaLqmgEIQg+4YRjGA0GF0lJHilLlhiaz6Y1Ntb+N0v4vyeh5ZYrV1+G1ETI6cCHnB0ufeADfTdoQL+HgvmI3r6xyK5KmnwMSVc9VDJV9N8cMpYMp0APjbW+/VeDn42Pgbzxknqn+LxMz4a2Fco8GZh1Ox1ZTUrmsDXU7pBeMjQhfOfyhyUFRyg2nDqiKZk0TTI6M3GYafFlk8ocIlwTFZqKW5DTeN5+uw7isy67eJwceK/fpaZ3/qJmfQXEIXoqhe2EtIcDqDcLwruDGNuK0Zm/ZidmbyuEDXitBHi9LTVlfMMOqcmUtlIs8eCgxiH808nBSUQdPBM4c7VCxbvvw8ln8tWzfnomU9AsHNnhbwVvk2HN5PYo6q6qWnLftsb2/D7UGdydw6GV8tfXXFFS9J1/ruGoatrCMQlxNmOVEul4mhjf4W2fYKpDjWCnB6agrKaqcIwMzYwA0u4n6Wq08CnwaSkxA0FNURxtjHPB51cLOtbU+KBDTjRdTg9NvwlnFH0UlVmw2KSKDKOjJvv95TNRdTg9NvwgVsQ69P6hVkYrOMHdhmVnMudmLvrb7qriHXp/UKroOlcQhBr4Tj9Xh0fMNyTUx3wyC4+xS13KWrqYHQU8cNLC4dJsLbE+F1hoQCEIQCEIQS00phnjlDWuLHBwa8XBt2r6JS/lPDYgKnDDzg381J0T96+bIWHI4uHkRHcjekxMx6MHKvlG/lHUxSvpYoBCC1uXUkE8T/nFYB3riFpjx1x0ilI1EICEIVwLoK4hBv0fKaojp2wVlPBWsYOjzwuR/dV8Wx2rxKFsJDIaZp0ijFh9qyFfwmF1RVZGQNlOUmzgSG+Nhvt2IKKv4Zis2HQ1UUTWkVLQ12bhv3fetNtFTPcz9UcKdzsxcQQ4O53Lk13dHW3is7GaYQvicyMNuwGQMaQ1pubaHdcBBnJxoupwem34ScnGi6nB6bfhAq4h16f1Cq6sYh16f1Cq6AQpuYdYEg6oEDuwqOqE6lCuqcU7vFe9lN9BcKOqE9Mqq4rzKUk/RUoojf6KrOSsJ6JZtiu5Hdi1RQnsUrKIdir3oT25YwjceClFK8tubA8BxW2yiFiSFKKK7ejbMdNVT8iF+yW5onROyu0Nt3Yo1oYuwNlY7Nme4dM+PFZ66IncbYzGghCFKAhCEAvVwPHzXlCD1mQSDfefEryhB29ynGi6nB6bfhJwTjRdTg9NvwgVcQ69P6hULdXBTYh16f1CoG6G6BiNOMrTbgF5EAJ3LTgh5ynjf2tBUjKcNNy0OAOoPFeXbLqdO6uPcQytmHYpI4LEXGnFab4WulJjZlBN8vYpNm1tlso7qZxs0U19wUraTwWm2kPZ+CsRUZcqzkTFGOKUcbqZlL4fgttmHns/BTsoS36t+CrORPSwhSHLa2iNlsRomM0FmjT8FDPQ2F8miznItEPnXKGLmqwtItrfTjdZJTVyzpS1sMxFiCWFKq9jDbqxxLgyxq8uIQhaswhCEAhCEAhCEHQnGi6nB6bfhJwTjRdTg9NvwgVcQ69P6hUAU+Iden9QqAIPovJyn2zBKaQa2BafMGyv7ARplUP5KHtqsOraN1s0UgkaL8CLfI/FOktC0aZdb2XgcndM1oenhndIKbMPJ+qrTcOeS0kC48Futpmtvdu5SxR5rHcOxZRfbRjNw8hpJBOUXIAVqmoczGuLCARuOhC12MGpACls2+7ebq8KaUo8PFtylbQho1FvsWpFlsALXU4iYW6m5U6RDHNHdhIYqNTSNaNPOyYZGBoIuVk1jgDYKLJgl8qMMFXh1QzcWjnGDtIXyw719srH6E2Btrr2cV8kx6j2PEpmNFo3HMzyK9Lg5NxNXLyK+pZqF1cXe5QhCEAhCEAhCEHQnGi6nB6bfhJwTjRdTg9NvwgVcQ69P6hUAU+Iden9QqAb0Dv+TGp2HFhM92WKQc3ITusf+V9aqZmtJBO7cvlXJCk/VOk0WcLG6bxiL5GASfTYcrh/VeTzqeeqHdx7eNNd1UM56I1Ue0EWuRYdgWOaguNw7VAqL8SuCvl0TDb2sAg6KOStLbZTw7VlCW5sSvDpWl1jpberqthlbk3OVmLF3N33WGyS4XouB4q20GCTFGvbv81lVFUHONrKk91gbKE3JzNOiiZhMQknu4ApO5X4eZo3SRi74zmHiOKbOd4OKq18bJ2g31b+K0wZei+1clOqunyowute11GRZOFRhLBOWsAynVrvBRyYEXsJMZc3+Ju9evXNEuHtyUkLVq8HkiJMRzAcDvWa+NzDZ4sewrWLRPpSYmPbwhdQpQ4hCEHQnGi6nB6bfhJwTjRdTg9NvwgVcQ69P6hULLZhfcpsQ69P6hVdA+4Bi1LBTMjc9oPmFqvrIHTtkieOn0Xa/cf6L5gHubucVYhr54xYPJCxyYuuumlMnTO30/Mjnmtvcgcd6Qhj1W8C0pGmqryYhPL9KR58jZedXg2ifMuv8ms/D6Ga2Bn7SaMO4DOFBNjFCwXdNqNdD+F18+56U5ulrxUfOXbY3zea2jhx9s55H8PT+UlJH9GUnj4hV5OWEP7qE5u06BJxa8tzZvBRtjeTodVpHExx7UnPefRnq+WVU+7GRMaO1VP9Q4hLbLMWjwCx8rxqBe41uNy6wyNNiLK/Zxx6hHct9teTGK8Ma7n3angqc+K1zzpUuUQdoAQQd2q8OaCbDVK0rHwTa0x7b3J6v2pjqGpfea+aFx7exbFNWcw8sm0N7WskgMlieySMlrmkEEbwmqBxxWlFSxuWpiAE7OLv5gloj4KzOl6vZBU2AABO4tWHW4aXZui2Qfitylk5qO5G7w3rlU8PjL2sIcNVaKTHpE3ifBJnoGh1mOIPY5U5IZGfSabdoTfLHFUNuWi/as2qochvE77CrxeY9qzBdQtKSlP1mXPgoTSX+iHX8leLQppUCcaLqcHpt+EpSsEb8ocHabwm2i6nB6bfhWQVcQ69P6hVdWMQ69P6hVdALq4hB7Y/KfDimjCsFpqulbO2UPB3t4t80qK3RYhU0Ty6nkLcws4cCsstLWr+s6lfHasT+0G84RQwuIkY0HtJXh8GFRnpiE+WpSvLXTTavkJ8yoXTOIFyuaONf5s6JzV+IODY8JzDm8tuOYb1IW4cHdFse7sSWKhw4qRtU4G+ZJ41vtWM1fo6wCgc8XawjsVhlNRF3TbC5vDckYVZtbMutqHcHn71X8aftbvR9HGowygzA82wg9hUP5ko3HNELX4XSqamcfvHeGq9MxOoYdZX/ep7F49Sd2v0bG4fHE64aPsU4eKb9JHZsrRppv8ABKrMaqm/vi7/AHars+MTTMtJlt/KLLOePffteM1dGaUtmgfWUXShGksfGJ39llS1Qz85zrgAN11j0OK1OH1JngfYO0e06hw8RxWxVuwrE2tnpaiOjkI/SQyaMv8Ayn+i7I3EalyzqZ8K0VUA3fre64+tYPplUZxFGbNna7xYbj4VWWaINsMzneOgCvrai/LX3BEYFu0rNnq3OuGuOu/xUD5HHS+ijVorEG5er3P2Jwoupwem34ScE40XU4PTb8KyCriHXp/UKrqxiHXp/UKroBCEIBCEIO3Rcri7YoOIQu2KAujMe1cQg9iR38RXC8neV5Qg9Zj2rmY9q4hB257UBxG4lcQg9FzjvcT5leUIQCEIQdCcaLqcHpt+EnBONF1OD02/CBVxDr0/qFV1YxDr0/qFV0AhCEAhCEHQt2pgwijbTNqYqt0ktOyZzmStsMwvuIWEExYjjE1IKGOm2d4bRxXcY2uINu1BTr8FmZiT6aha+ZnNtkBdYFrSL9I7gu0OEP8Azkylr43xh0bnggjWw0sRoQpqGolxKkxGKScbZOWPHOOAzhv1brQoXspDhtJUSx89G2dzumCGBw0F0GBTYTXVcfOQQFzCbAlwbmPhc6/YvNPhVdUF4ipnnm3ZX3s3Kew33LUlp34jSYa6kliAp4+bkDnhpjdm1KlxaqhnpMUdBI1zX1UfHV9hqbeaDMiwyaGeaGsppecZCZA1jhoP4r8R5KqaGp56CLmjzk7Q6Jtx0gdyYY5IstP+kj/6U5pu4b+zzRBBtFZg9c2aBtPDDGyRzpAC0t3ghBh0+EV9QHOipyWteYy4uAAcN4uSvUmC4jFHJJJSva2O+YEi4A0Jtvt4q9XyMODvYJGknEZDlzDdYa27FcNRH/qOpeZWlmyOaDmFj0NyBVQuncFxAIQhAIQhB0Jxoupwem34ScE40XU4PTb8IFWv1rZ/95UFk5Opadz3OdBEXE6ksGq5slN3eH2BAnWRZOOyU3d4fYEbJTd3h9gQJ1kWTjslN3eH2BGyU3d4fYECd/m9H3Jx2Sm7vD7AjZKbu8PsCBP4W0RfwCcNkpu7w+wI2Sm7vD7AgT7+SPsCcNkpu7w+wI2Sm7vD7AgTl258E4bJTd3h9gRslN3eH2BAn3K59ycdkpu7w+wI2Sm7vD7AgTkWTjslN3eH2BGyU3d4fYECdZFk47JTd3h9gRslN3eH2BAnWRZOOyU3d4fYEbJTd3h9gQJycaLqcHpt+EbJTd3h9gU7QGgAAAD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periodictable.com/Samples/084.8/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2411760" cy="2411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836712"/>
            <a:ext cx="4572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«Ми ...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вважали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то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речовина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яку 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витягли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смоляний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руди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містить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якийсь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метал, до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пір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ще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помічений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за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своїми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аналітичними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властивостями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близький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вісмуту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Якщо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існування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нового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металу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підтвердиться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пропонуємо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назвати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полонієм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за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назвою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країни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один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нас родом »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00404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6096" y="764704"/>
            <a:ext cx="3275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Активність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полонію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виявилася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400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вище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активності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урану.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грудні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того ж року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з'явилася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подружжя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Бемона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«Про одну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нову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сильно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радіоактивну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речовину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міститься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смоляний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руді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453650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отримано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хлористе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з'єднання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нового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елемента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активність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якого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900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разів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перевищує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активність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урану. У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спектрі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сполуки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виявлена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​​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лінія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яка не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належить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жодному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відомих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елементів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«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Перераховані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доводи,-писали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закінчення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автори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статті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-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змушують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нас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думати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нова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радіоактивна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речовина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містить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якийсь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новий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елемент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пропонуємо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назвати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радієм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40" name="Picture 4" descr="http://znayka.org.ua/uploads/6fd0644155/993b9eab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97152"/>
            <a:ext cx="1584176" cy="17630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грудні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1903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Шведська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королівська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академія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наук присудила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Нобелівську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премію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Беккерелю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подружжю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отримали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половину нагороди «на знак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...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сумісних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досліджень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явищ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радіації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відкритих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професором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Анрі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Беккерелем».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стала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першою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жінкою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відзначеної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Нобелівської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хворі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могли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їхати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Стокгольм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церемонію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вручення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Вони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отримали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влітку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наступного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року.ячсм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500562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45719"/>
            <a:ext cx="4306543" cy="3812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24944"/>
            <a:ext cx="4572000" cy="3757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Кюрі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черпала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визнанні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наукових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досягнень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улюбленій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роботі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любові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підтримці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Як вона сама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зізнавалася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«Я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знайшла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шлюбі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все, про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могла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мріяти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момент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укладення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нашого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союзу,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навіть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того». Але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квітні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1906 року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П'єр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загинув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вуличній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катастрофі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Втративши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найближчого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друга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товариша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роботі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замкнулася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собі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3825" b="3040"/>
          <a:stretch>
            <a:fillRect/>
          </a:stretch>
        </p:blipFill>
        <p:spPr bwMode="auto">
          <a:xfrm>
            <a:off x="5148064" y="0"/>
            <a:ext cx="3528392" cy="5328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230</TotalTime>
  <Words>1022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2014-04-15T16:13:07Z</dcterms:created>
  <dcterms:modified xsi:type="dcterms:W3CDTF">2014-06-05T21:01:50Z</dcterms:modified>
</cp:coreProperties>
</file>