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712968" cy="3168352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Фламандская и голландская живопись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848872" cy="2664296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Питер </a:t>
            </a:r>
            <a:r>
              <a:rPr lang="ru-RU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Пауль</a:t>
            </a: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Рубенс</a:t>
            </a:r>
          </a:p>
          <a:p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Рембрандт </a:t>
            </a:r>
            <a:r>
              <a:rPr lang="ru-RU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Рейн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37312"/>
            <a:ext cx="5076056" cy="620688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Три грации</a:t>
            </a:r>
            <a:endParaRPr lang="ru-RU" b="1" i="1" dirty="0"/>
          </a:p>
        </p:txBody>
      </p:sp>
      <p:pic>
        <p:nvPicPr>
          <p:cNvPr id="22530" name="Picture 2" descr="Три г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076056" cy="6260034"/>
          </a:xfrm>
          <a:prstGeom prst="rect">
            <a:avLst/>
          </a:prstGeom>
          <a:noFill/>
        </p:spPr>
      </p:pic>
      <p:pic>
        <p:nvPicPr>
          <p:cNvPr id="22532" name="Picture 4" descr="Портрет Изабеллы Бр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7003" y="0"/>
            <a:ext cx="4436997" cy="62373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6016" y="6309320"/>
            <a:ext cx="442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  <a:latin typeface="Times New Roman"/>
              </a:rPr>
              <a:t>Портрет Изабеллы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/>
              </a:rPr>
              <a:t>Брант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убен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8198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980728"/>
            <a:ext cx="4427984" cy="5877272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Питер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Пауль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Рубенс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28 июня 1577 г. - 30 мая 1640 г.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происходил из старинной семьи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антверпенских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граждан.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414908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Рубенс проявлял себя как в исторической живописи, так и в жанре портрета, пейзажа и декоративной живописи. Художник был привлекательным мужчиной, имел острый ум и крепкое здоровье. Он умел вести дела и достигать поставленной цели, щедро делился своими достижениями с ближними. Всё это отражалось в его живописи. Поражает не только количество картин, но и его любовь к окружающему миру, при этом художник тяготел к неземной красоте, оставаясь религиозным человеком.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ортрет камеристки инфанты Изабел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33069" cy="2780928"/>
          </a:xfrm>
          <a:prstGeom prst="rect">
            <a:avLst/>
          </a:prstGeom>
          <a:noFill/>
        </p:spPr>
      </p:pic>
      <p:pic>
        <p:nvPicPr>
          <p:cNvPr id="1028" name="Picture 4" descr="Портрет Изабеллы Бр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3074" y="0"/>
            <a:ext cx="2780926" cy="2780928"/>
          </a:xfrm>
          <a:prstGeom prst="rect">
            <a:avLst/>
          </a:prstGeom>
          <a:noFill/>
        </p:spPr>
      </p:pic>
      <p:pic>
        <p:nvPicPr>
          <p:cNvPr id="1030" name="Picture 6" descr="Голгофа - Рубен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0"/>
            <a:ext cx="2808312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img-fotki.yandex.ru/get/6314/23032888.48/0_860ff_3742975c_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0491" y="0"/>
            <a:ext cx="4243510" cy="5949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32040" cy="3140968"/>
          </a:xfrm>
        </p:spPr>
        <p:txBody>
          <a:bodyPr>
            <a:no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Рубенс освоил мощную манеру южной живописи, добавив к ней собственное радостное мироощущение. Он демонстрировал невероятную жизнеутверждающую силу барокко. Его картины преисполнены откровенно телесного, земного, радостного ощущения жизни.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5949280"/>
            <a:ext cx="4860032" cy="72008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Кермеса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32040" y="5949280"/>
            <a:ext cx="421196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Герцог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Лерма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6" name="Picture 12" descr="Рубенс. Керме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4860032" cy="2771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Рубенс. Коронование Ма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4902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3216"/>
            <a:ext cx="9144000" cy="148478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П.П. Рубенс вывел фламандскую художественную культуру на новый уровень, став творцом актуального и живого, тесно связанного с современностью искусства. Произведения мастера являются источником вдохновения для художников новых поколений даже после его смерти.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0" y="0"/>
            <a:ext cx="9143999" cy="648071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Коронование Марии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191683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«Сад любви» Рубенс писал для себя, а не на заказ. Картина считается своеобразным признанием художника в любви к своей второй супруге Елене Фурман. На картине бросается в глаза внешнее сходство изображённых женщин: прямой нос, слегка выпуклые глаза, светлые волосы, пышность форм. Они похожи на Елену Фурман, которая часто позировала своему мужу. Однако и у обоих мужчин наблюдается сходство в чертах лица, в частности, их бородки-эспаньолки. Они похожи на художника, несмотря на то,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Сад Любв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7401110" cy="50851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80312" y="1628800"/>
            <a:ext cx="17636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ко времени создания картины он выглядел уже значительно старше. Создаётся впечатление, что от счастья, которое художник обрёл в своей новой любви, он помолодел и многократно увековечил на картине себя и свою спутницу жизни.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588224" y="0"/>
            <a:ext cx="2555776" cy="566124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«Тарквиний и Лукреция»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Сюжет полотна взят из истории Древнего Рима. Образ добродетельной и прекрасной римлянки Лукреции был необычайно популярен в западноевропейском искусстве эпохи Возрождения и барокко. На полотне изображён Секст Тарквиний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9144000" cy="11967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сын римского царя Тарквиния Гордого, который склонился над 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Лукрецией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 хочет сдёрнуть с нее оставшийся край покрывала. Сверху пару освещает Амур. А за мужчиной расположена страшная старуха с волосами в виде змей — Фурия.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ile:Тарквиний и Лукреция (Рубенс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88224" cy="5665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0000"/>
                </a:solidFill>
                <a:latin typeface="Times New Roman"/>
              </a:rPr>
              <a:t>Пейзаж с заходящим солнцем</a:t>
            </a:r>
            <a:endParaRPr lang="ru-RU" sz="5400" dirty="0"/>
          </a:p>
        </p:txBody>
      </p:sp>
      <p:pic>
        <p:nvPicPr>
          <p:cNvPr id="20482" name="Picture 2" descr="Пейз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12777"/>
            <a:ext cx="9168795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4016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Пейзаж с замком Стен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Рубенс. Пейзаж с замком Ст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72816"/>
            <a:ext cx="9207491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251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Фламандская и голландская живопись</vt:lpstr>
      <vt:lpstr>Питер Пауль Рубенс   28 июня 1577 г. - 30 мая 1640 г.   происходил из старинной семьи антверпенских граждан. </vt:lpstr>
      <vt:lpstr>Рубенс проявлял себя как в исторической живописи, так и в жанре портрета, пейзажа и декоративной живописи. Художник был привлекательным мужчиной, имел острый ум и крепкое здоровье. Он умел вести дела и достигать поставленной цели, щедро делился своими достижениями с ближними. Всё это отражалось в его живописи. Поражает не только количество картин, но и его любовь к окружающему миру, при этом художник тяготел к неземной красоте, оставаясь религиозным человеком.</vt:lpstr>
      <vt:lpstr>Рубенс освоил мощную манеру южной живописи, добавив к ней собственное радостное мироощущение. Он демонстрировал невероятную жизнеутверждающую силу барокко. Его картины преисполнены откровенно телесного, земного, радостного ощущения жизни.</vt:lpstr>
      <vt:lpstr>П.П. Рубенс вывел фламандскую художественную культуру на новый уровень, став творцом актуального и живого, тесно связанного с современностью искусства. Произведения мастера являются источником вдохновения для художников новых поколений даже после его смерти. </vt:lpstr>
      <vt:lpstr>«Сад любви» Рубенс писал для себя, а не на заказ. Картина считается своеобразным признанием художника в любви к своей второй супруге Елене Фурман. На картине бросается в глаза внешнее сходство изображённых женщин: прямой нос, слегка выпуклые глаза, светлые волосы, пышность форм. Они похожи на Елену Фурман, которая часто позировала своему мужу. Однако и у обоих мужчин наблюдается сходство в чертах лица, в частности, их бородки-эспаньолки. Они похожи на художника, несмотря на то,  </vt:lpstr>
      <vt:lpstr>«Тарквиний и Лукреция»  Сюжет полотна взят из истории Древнего Рима. Образ добродетельной и прекрасной римлянки Лукреции был необычайно популярен в западноевропейском искусстве эпохи Возрождения и барокко. На полотне изображён Секст Тарквиний,</vt:lpstr>
      <vt:lpstr>Пейзаж с заходящим солнцем</vt:lpstr>
      <vt:lpstr>Пейзаж с замком Стен</vt:lpstr>
      <vt:lpstr>Три грации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Фламандская и голландская живопись</dc:title>
  <dc:creator>оля</dc:creator>
  <cp:lastModifiedBy>оля</cp:lastModifiedBy>
  <cp:revision>11</cp:revision>
  <dcterms:created xsi:type="dcterms:W3CDTF">2014-02-15T11:34:09Z</dcterms:created>
  <dcterms:modified xsi:type="dcterms:W3CDTF">2014-06-03T14:41:38Z</dcterms:modified>
</cp:coreProperties>
</file>