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7FAE77-D16E-4A73-8A7A-84B9360877E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C5CBAC-22A5-4184-BC23-B712C67B950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Триллер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влада\AppData\Local\Microsoft\Windows\Temporary Internet Files\Content.IE5\5LQA52O7\MC9002543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048672" cy="48170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5580112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Молчание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ягнят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427984" cy="49753"/>
          </a:xfrm>
          <a:prstGeom prst="rect">
            <a:avLst/>
          </a:prstGeom>
          <a:noFill/>
        </p:spPr>
      </p:pic>
      <p:pic>
        <p:nvPicPr>
          <p:cNvPr id="22530" name="Picture 2" descr="http://stat19.privet.ru/lr/0d123ec22b252567e29c02798e6e4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624933" cy="3208041"/>
          </a:xfrm>
          <a:prstGeom prst="rect">
            <a:avLst/>
          </a:prstGeom>
          <a:noFill/>
        </p:spPr>
      </p:pic>
      <p:pic>
        <p:nvPicPr>
          <p:cNvPr id="22532" name="Picture 4" descr="http://www.film.ru/sites/default/files/movies/frames/The-Silence-of-the-Lambs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4209071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главных ролях:</a:t>
            </a:r>
          </a:p>
          <a:p>
            <a:pPr algn="ctr"/>
            <a:r>
              <a:rPr lang="ru-RU" dirty="0" err="1" smtClean="0"/>
              <a:t>Джоди</a:t>
            </a:r>
            <a:r>
              <a:rPr lang="ru-RU" dirty="0" smtClean="0"/>
              <a:t> </a:t>
            </a:r>
            <a:r>
              <a:rPr lang="ru-RU" dirty="0" err="1" smtClean="0"/>
              <a:t>Фостер</a:t>
            </a:r>
            <a:endParaRPr lang="ru-RU" dirty="0" smtClean="0"/>
          </a:p>
          <a:p>
            <a:pPr algn="ctr"/>
            <a:r>
              <a:rPr lang="ru-RU" dirty="0" err="1" smtClean="0"/>
              <a:t>Энтони</a:t>
            </a:r>
            <a:r>
              <a:rPr lang="ru-RU" dirty="0" smtClean="0"/>
              <a:t> </a:t>
            </a:r>
            <a:r>
              <a:rPr lang="ru-RU" dirty="0" err="1" smtClean="0"/>
              <a:t>Хопкинс</a:t>
            </a:r>
            <a:endParaRPr lang="ru-RU" dirty="0" smtClean="0"/>
          </a:p>
          <a:p>
            <a:pPr algn="ctr"/>
            <a:r>
              <a:rPr lang="ru-RU" dirty="0" err="1" smtClean="0"/>
              <a:t>Брук</a:t>
            </a:r>
            <a:r>
              <a:rPr lang="ru-RU" dirty="0" smtClean="0"/>
              <a:t> Смит</a:t>
            </a:r>
            <a:endParaRPr lang="ru-RU" dirty="0"/>
          </a:p>
        </p:txBody>
      </p:sp>
      <p:pic>
        <p:nvPicPr>
          <p:cNvPr id="7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427984" cy="497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328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Психопат похищает и убивает молодых женщин по всему Среднему Западу Америки. ФБР, уверенное в том, что все преступления совершены одним и тем же человеком, поручает агенту Клариссе Стерлинг встретиться с заключенным-маньяком, который мог бы объяснить следствию мотивы серийного убийцы 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Заключенный, доктор психиатрии Ганнибал </a:t>
            </a:r>
            <a:r>
              <a:rPr lang="ru-RU" dirty="0" err="1" smtClean="0"/>
              <a:t>Лектер</a:t>
            </a:r>
            <a:r>
              <a:rPr lang="ru-RU" dirty="0" smtClean="0"/>
              <a:t>, отбывает наказание за убийства и каннибализм. Он согласен помочь Клариссе лишь в том случае, если она попотчует его больное воображение подробностями своей сложной личной жизни. 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Шестое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чувство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427984" cy="497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главных ролях:</a:t>
            </a:r>
          </a:p>
          <a:p>
            <a:pPr algn="ctr"/>
            <a:r>
              <a:rPr lang="ru-RU" dirty="0" smtClean="0"/>
              <a:t>Брюс Уиллис</a:t>
            </a:r>
          </a:p>
          <a:p>
            <a:pPr algn="ctr"/>
            <a:r>
              <a:rPr lang="ru-RU" dirty="0" err="1" smtClean="0"/>
              <a:t>Хэйли</a:t>
            </a:r>
            <a:r>
              <a:rPr lang="ru-RU" dirty="0" smtClean="0"/>
              <a:t> </a:t>
            </a:r>
            <a:r>
              <a:rPr lang="ru-RU" dirty="0" err="1" smtClean="0"/>
              <a:t>Джоэл</a:t>
            </a:r>
            <a:r>
              <a:rPr lang="ru-RU" dirty="0" smtClean="0"/>
              <a:t> </a:t>
            </a:r>
            <a:r>
              <a:rPr lang="ru-RU" dirty="0" err="1" smtClean="0"/>
              <a:t>Осмент</a:t>
            </a:r>
            <a:endParaRPr lang="ru-RU" dirty="0" smtClean="0"/>
          </a:p>
          <a:p>
            <a:pPr algn="ctr"/>
            <a:r>
              <a:rPr lang="ru-RU" dirty="0" smtClean="0"/>
              <a:t>Тони </a:t>
            </a:r>
            <a:r>
              <a:rPr lang="ru-RU" dirty="0" err="1" smtClean="0"/>
              <a:t>Коллетт</a:t>
            </a:r>
            <a:endParaRPr lang="ru-RU" dirty="0"/>
          </a:p>
        </p:txBody>
      </p:sp>
      <p:pic>
        <p:nvPicPr>
          <p:cNvPr id="5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427984" cy="49753"/>
          </a:xfrm>
          <a:prstGeom prst="rect">
            <a:avLst/>
          </a:prstGeom>
          <a:noFill/>
        </p:spPr>
      </p:pic>
      <p:pic>
        <p:nvPicPr>
          <p:cNvPr id="23554" name="Picture 2" descr="http://www.yaom.ru/img_tv/tvshestoe-chuvstvo_im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kinopoisk.ru/images/film_big/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5"/>
            <a:ext cx="4067944" cy="456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276872"/>
            <a:ext cx="51480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Интересные факты: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Фильм входит в четверку картин в жанре «</a:t>
            </a:r>
            <a:r>
              <a:rPr lang="ru-RU" dirty="0" err="1" smtClean="0"/>
              <a:t>хоррор</a:t>
            </a:r>
            <a:r>
              <a:rPr lang="ru-RU" dirty="0" smtClean="0"/>
              <a:t>», получавших номинацию на Оскар.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В фильме персонаж Брюса Уиллиса пишет правой рукой. В реальной жизни Брюс — левша. Специально для фильма он научился писать правой рукой, для того чтобы зритель не заметил, что на его левой руке отсутствует обручальное кольцо.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По версии «</a:t>
            </a:r>
            <a:r>
              <a:rPr lang="ru-RU" dirty="0" err="1" smtClean="0"/>
              <a:t>American</a:t>
            </a:r>
            <a:r>
              <a:rPr lang="ru-RU" dirty="0" smtClean="0"/>
              <a:t> </a:t>
            </a:r>
            <a:r>
              <a:rPr lang="ru-RU" dirty="0" err="1" smtClean="0"/>
              <a:t>Film</a:t>
            </a:r>
            <a:r>
              <a:rPr lang="ru-RU" dirty="0" smtClean="0"/>
              <a:t> </a:t>
            </a:r>
            <a:r>
              <a:rPr lang="ru-RU" dirty="0" err="1" smtClean="0"/>
              <a:t>Institute</a:t>
            </a:r>
            <a:r>
              <a:rPr lang="ru-RU" dirty="0" smtClean="0"/>
              <a:t>» фраза </a:t>
            </a:r>
            <a:r>
              <a:rPr lang="ru-RU" dirty="0" err="1" smtClean="0"/>
              <a:t>Коула</a:t>
            </a:r>
            <a:r>
              <a:rPr lang="ru-RU" dirty="0" smtClean="0"/>
              <a:t> «Я вижу умерших людей» (I </a:t>
            </a:r>
            <a:r>
              <a:rPr lang="ru-RU" dirty="0" err="1" smtClean="0"/>
              <a:t>see</a:t>
            </a:r>
            <a:r>
              <a:rPr lang="ru-RU" dirty="0" smtClean="0"/>
              <a:t> </a:t>
            </a:r>
            <a:r>
              <a:rPr lang="ru-RU" dirty="0" err="1" smtClean="0"/>
              <a:t>dead</a:t>
            </a:r>
            <a:r>
              <a:rPr lang="ru-RU" dirty="0" smtClean="0"/>
              <a:t> </a:t>
            </a:r>
            <a:r>
              <a:rPr lang="ru-RU" dirty="0" err="1" smtClean="0"/>
              <a:t>people</a:t>
            </a:r>
            <a:r>
              <a:rPr lang="ru-RU" dirty="0" smtClean="0"/>
              <a:t>) заняла 44 место в списке «100 лучших фраз в истории кино».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9309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Три́ллер</a:t>
            </a:r>
            <a:r>
              <a:rPr lang="ru-RU" dirty="0" smtClean="0"/>
              <a:t>— жанр произведений кино, нацеленный вызвать у зрителя или читателя чувства тревожного ожидания, волнения или страха.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Жанр не имеет чётких границ, элементы триллера присутствуют во многих произведениях разных жанров. В кинематографе к триллерам зачастую относят детективные и шпионские фильмы, фильмы ужасов, приключенческие фильмы, а также гангстерские фильмы.</a:t>
            </a:r>
            <a:endParaRPr lang="ru-RU" dirty="0"/>
          </a:p>
        </p:txBody>
      </p:sp>
      <p:pic>
        <p:nvPicPr>
          <p:cNvPr id="2050" name="Picture 2" descr="http://horrorzone.ru/uploads/0-posters/posters-movie/i/ikllr/ikllr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5283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t-im.kinopoisk.ru/im/poster/1/3/8/kinopoisk.ru-Everything-She-Ever-Wanted-1380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1"/>
            <a:ext cx="360039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68760"/>
            <a:ext cx="4499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 тематике триллеры разделяют на:</a:t>
            </a:r>
          </a:p>
          <a:p>
            <a:pPr algn="ctr"/>
            <a:endParaRPr lang="ru-RU" dirty="0" smtClean="0"/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 Судебные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Шпионские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Детективные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Приключенческие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Медицинские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Полицейские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 Романтические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Исторические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 Политические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Корпоративные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Религиозные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Мистические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 Научно-фантастические</a:t>
            </a:r>
            <a:endParaRPr lang="ru-RU" dirty="0"/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«</a:t>
            </a:r>
            <a:r>
              <a:rPr lang="ru-RU" dirty="0" err="1" smtClean="0"/>
              <a:t>Хай-тек</a:t>
            </a:r>
            <a:r>
              <a:rPr lang="ru-RU" dirty="0" smtClean="0"/>
              <a:t>» </a:t>
            </a:r>
          </a:p>
          <a:p>
            <a:pPr algn="ctr">
              <a:buFont typeface="Arial" pitchFamily="34" charset="0"/>
              <a:buChar char="-"/>
            </a:pPr>
            <a:r>
              <a:rPr lang="ru-RU" dirty="0" smtClean="0"/>
              <a:t>Военные</a:t>
            </a:r>
            <a:endParaRPr lang="ru-RU" dirty="0"/>
          </a:p>
        </p:txBody>
      </p:sp>
      <p:pic>
        <p:nvPicPr>
          <p:cNvPr id="15364" name="Picture 4" descr="http://www.kinopoisk.ru/images/film_big/111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60648"/>
            <a:ext cx="4423019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6424" y="2348880"/>
            <a:ext cx="5327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определению Росса Макдональда, в детективе действие движется во времени назад, к разгадке; в триллере — вперёд, к катастрофе. Разграничить эти жанры не всегда легко, и один часто содержит элементы другого. </a:t>
            </a:r>
          </a:p>
          <a:p>
            <a:pPr algn="ctr"/>
            <a:r>
              <a:rPr lang="ru-RU" dirty="0" smtClean="0"/>
              <a:t>По мнению Дэйва </a:t>
            </a:r>
            <a:r>
              <a:rPr lang="ru-RU" dirty="0" err="1" smtClean="0"/>
              <a:t>Кера</a:t>
            </a:r>
            <a:r>
              <a:rPr lang="ru-RU" dirty="0" smtClean="0"/>
              <a:t>, триллер является по преимуществу жанром американским.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Что их всех объединяет — интенсивность порождаемых эмоций… Если триллер не в состоянии щекотать нервы, значит, он не справляется со своей работой.</a:t>
            </a:r>
          </a:p>
          <a:p>
            <a:pPr algn="ctr"/>
            <a:endParaRPr lang="ru-RU" i="1" dirty="0"/>
          </a:p>
          <a:p>
            <a:pPr algn="r"/>
            <a:r>
              <a:rPr lang="ru-RU" dirty="0" smtClean="0"/>
              <a:t>пишет в книге «Триллер» Джеймс Паттерсон</a:t>
            </a:r>
            <a:endParaRPr lang="ru-RU" dirty="0"/>
          </a:p>
        </p:txBody>
      </p:sp>
      <p:pic>
        <p:nvPicPr>
          <p:cNvPr id="16386" name="Picture 2" descr="http://www.kinopoisk.ru/images/film_big/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81642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C:\Program Files\Microsoft Office\MEDIA\OFFICE12\Lines\BD1467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4824536" cy="80408"/>
          </a:xfrm>
          <a:prstGeom prst="rect">
            <a:avLst/>
          </a:prstGeom>
          <a:noFill/>
        </p:spPr>
      </p:pic>
      <p:pic>
        <p:nvPicPr>
          <p:cNvPr id="11" name="Picture 5" descr="C:\Program Files\Microsoft Office\MEDIA\OFFICE12\Lines\BD1467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085184"/>
            <a:ext cx="4824536" cy="804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кинотриллера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7412" name="Picture 4" descr="C:\Program Files\Microsoft Office\MEDIA\OFFICE12\Lines\BD1453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715000" cy="95250"/>
          </a:xfrm>
          <a:prstGeom prst="rect">
            <a:avLst/>
          </a:prstGeom>
          <a:noFill/>
        </p:spPr>
      </p:pic>
      <p:pic>
        <p:nvPicPr>
          <p:cNvPr id="17414" name="Picture 6" descr="File:Safetyla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94324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5004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Яркие образцы триллера в киноискусстве </a:t>
            </a:r>
          </a:p>
          <a:p>
            <a:pPr algn="ctr"/>
            <a:r>
              <a:rPr lang="ru-RU" dirty="0" smtClean="0"/>
              <a:t>1-й половины XX века создали </a:t>
            </a:r>
          </a:p>
          <a:p>
            <a:pPr algn="ctr"/>
            <a:r>
              <a:rPr lang="ru-RU" dirty="0" smtClean="0"/>
              <a:t>Альфред </a:t>
            </a:r>
            <a:r>
              <a:rPr lang="ru-RU" dirty="0" err="1" smtClean="0"/>
              <a:t>Хичкок</a:t>
            </a:r>
            <a:r>
              <a:rPr lang="ru-RU" dirty="0" smtClean="0"/>
              <a:t> и Фриц </a:t>
            </a:r>
            <a:r>
              <a:rPr lang="ru-RU" dirty="0" err="1" smtClean="0"/>
              <a:t>Ланг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Хичкок</a:t>
            </a:r>
            <a:r>
              <a:rPr lang="ru-RU" dirty="0" smtClean="0"/>
              <a:t> мастерски использовал технику кино для нагнетания сюжетного напряжения и управления эмоциями зрителей. Для его картин характерен тонкий чёрный юмор.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Если в 30-е годы для голливудского триллера были характерны комедийные элементы , то с началом войны жанр приобрёл более мрачные тона.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Среди разновидностей жанра также можно выделить шпионский триллер, лучшие образцы которого связаны со Второй мировой войной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Развитие жанра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C:\Program Files\Microsoft Office\MEDIA\OFFICE12\Lines\BD1453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715000" cy="95250"/>
          </a:xfrm>
          <a:prstGeom prst="rect">
            <a:avLst/>
          </a:prstGeom>
          <a:noFill/>
        </p:spPr>
      </p:pic>
      <p:pic>
        <p:nvPicPr>
          <p:cNvPr id="18436" name="Picture 4" descr="http://im9.asset.yvimg.kz/userimages/seattle/5wg3JP6nzj8d4xV9XEafAMFU4JGZ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7525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60—70-е годы, во многом в связи с такими событиями, как убийство Кеннеди и Уотергейт</a:t>
            </a:r>
            <a:r>
              <a:rPr lang="ru-RU" dirty="0"/>
              <a:t>,</a:t>
            </a:r>
            <a:r>
              <a:rPr lang="ru-RU" dirty="0" smtClean="0"/>
              <a:t> приобрёл популярность политический триллер.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Однако в этот же период жанр всё чаще использовался для эксплуатации острых или просто модных тем, выигрывая в актуальности, но порой теряя в качестве.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70648" cy="1143000"/>
          </a:xfrm>
        </p:spPr>
        <p:txBody>
          <a:bodyPr/>
          <a:lstStyle/>
          <a:p>
            <a:pPr algn="ctr"/>
            <a:r>
              <a:rPr lang="ru-RU" dirty="0" smtClean="0"/>
              <a:t>Известные фильмы</a:t>
            </a:r>
            <a:endParaRPr lang="ru-RU" dirty="0"/>
          </a:p>
        </p:txBody>
      </p:sp>
      <p:pic>
        <p:nvPicPr>
          <p:cNvPr id="19458" name="Picture 2" descr="http://www.kinopoisk.ru/images/film_big/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398201" cy="4896544"/>
          </a:xfrm>
          <a:prstGeom prst="rect">
            <a:avLst/>
          </a:prstGeom>
          <a:noFill/>
        </p:spPr>
      </p:pic>
      <p:pic>
        <p:nvPicPr>
          <p:cNvPr id="19460" name="Picture 4" descr="http://www.kinopoisk.ru/images/film_big/102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600400" cy="4896544"/>
          </a:xfrm>
          <a:prstGeom prst="rect">
            <a:avLst/>
          </a:prstGeom>
          <a:noFill/>
        </p:spPr>
      </p:pic>
      <p:pic>
        <p:nvPicPr>
          <p:cNvPr id="19462" name="Picture 6" descr="http://www.kinopoisk.ru/images/film_big/397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628800"/>
            <a:ext cx="3384376" cy="49770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Остров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проклятых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483" name="Picture 3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934075" cy="66675"/>
          </a:xfrm>
          <a:prstGeom prst="rect">
            <a:avLst/>
          </a:prstGeom>
          <a:noFill/>
        </p:spPr>
      </p:pic>
      <p:pic>
        <p:nvPicPr>
          <p:cNvPr id="20485" name="Picture 5" descr="http://filmpro.ru/media/images/original/original15114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844313" cy="2522612"/>
          </a:xfrm>
          <a:prstGeom prst="rect">
            <a:avLst/>
          </a:prstGeom>
          <a:noFill/>
        </p:spPr>
      </p:pic>
      <p:pic>
        <p:nvPicPr>
          <p:cNvPr id="20487" name="Picture 7" descr="http://kino-teatr.ua/public/main/films/wallp_1024x768_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68960"/>
            <a:ext cx="4637088" cy="347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052736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главных ролях: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Леонардо ДиКаприо</a:t>
            </a:r>
          </a:p>
          <a:p>
            <a:pPr algn="ctr"/>
            <a:r>
              <a:rPr lang="ru-RU" dirty="0" smtClean="0"/>
              <a:t>Марк Руффало</a:t>
            </a:r>
          </a:p>
          <a:p>
            <a:pPr algn="ctr"/>
            <a:r>
              <a:rPr lang="ru-RU" dirty="0" smtClean="0"/>
              <a:t>Бен Кингсли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48880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Интересные факты: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Имена одних персонажей — анаграммы имен других героев.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Болезнь, которой страдает главный герой фильма — </a:t>
            </a:r>
            <a:r>
              <a:rPr lang="ru-RU" dirty="0" err="1" smtClean="0"/>
              <a:t>психофуга</a:t>
            </a:r>
            <a:r>
              <a:rPr lang="ru-RU" dirty="0" smtClean="0"/>
              <a:t>. Похожее разрушение личности человека показано в фильме Дэвида Линча «Шоссе в никуда».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В комплексе «С» можно услышать, как один из больных шепчет: «Остановите меня, пока я не убил еще больше людей», что, вероятно, является ссылкой на серийного убийцу Уильяма </a:t>
            </a:r>
            <a:r>
              <a:rPr lang="ru-RU" dirty="0" err="1" smtClean="0"/>
              <a:t>Хайренса</a:t>
            </a:r>
            <a:r>
              <a:rPr lang="ru-RU" dirty="0"/>
              <a:t>.</a:t>
            </a:r>
            <a:endParaRPr lang="ru-RU" dirty="0" smtClean="0"/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427984" cy="497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Иллюзионист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1506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427984" cy="49753"/>
          </a:xfrm>
          <a:prstGeom prst="rect">
            <a:avLst/>
          </a:prstGeom>
          <a:noFill/>
        </p:spPr>
      </p:pic>
      <p:pic>
        <p:nvPicPr>
          <p:cNvPr id="21508" name="Picture 4" descr="http://s3.uploads.ru/t/rVl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860" y="476672"/>
            <a:ext cx="39191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ernieputto.de/filmstuff6/illusionist/illusionist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95971"/>
            <a:ext cx="4716016" cy="376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главных ролях:</a:t>
            </a:r>
          </a:p>
          <a:p>
            <a:pPr algn="ctr"/>
            <a:r>
              <a:rPr lang="ru-RU" dirty="0" smtClean="0"/>
              <a:t>Эдвард Нортон</a:t>
            </a:r>
          </a:p>
          <a:p>
            <a:pPr algn="ctr"/>
            <a:r>
              <a:rPr lang="ru-RU" dirty="0" smtClean="0"/>
              <a:t>Пол </a:t>
            </a:r>
            <a:r>
              <a:rPr lang="ru-RU" dirty="0" err="1" smtClean="0"/>
              <a:t>Джаматти</a:t>
            </a:r>
            <a:endParaRPr lang="ru-RU" dirty="0" smtClean="0"/>
          </a:p>
          <a:p>
            <a:pPr algn="ctr"/>
            <a:r>
              <a:rPr lang="ru-RU" dirty="0" smtClean="0"/>
              <a:t>Джессика Бил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333685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Сюжет</a:t>
            </a:r>
          </a:p>
          <a:p>
            <a:pPr algn="ctr"/>
            <a:r>
              <a:rPr lang="ru-RU" dirty="0" smtClean="0"/>
              <a:t>Вена. Начало 20 века. В городе появляется загадочный человек, называвший себя иллюзионистом </a:t>
            </a:r>
            <a:r>
              <a:rPr lang="ru-RU" dirty="0" err="1" smtClean="0"/>
              <a:t>Эйзенхаймом</a:t>
            </a:r>
            <a:r>
              <a:rPr lang="ru-RU" dirty="0" smtClean="0"/>
              <a:t>. Он показывает публике невиданные фокусы, которые кажутся не иначе как волшебством.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Слава о необыкновенном чародее доходит до кронпринца Леопольда.</a:t>
            </a:r>
          </a:p>
          <a:p>
            <a:pPr algn="ctr"/>
            <a:r>
              <a:rPr lang="ru-RU" dirty="0" smtClean="0"/>
              <a:t>Леопольда сопровождает его будущая невеста </a:t>
            </a:r>
            <a:r>
              <a:rPr lang="ru-RU" dirty="0" err="1" smtClean="0"/>
              <a:t>Софи</a:t>
            </a:r>
            <a:r>
              <a:rPr lang="ru-RU" dirty="0" smtClean="0"/>
              <a:t>. Её появление в зале дает толчок для целой вереницы необъяснимых событий, корни которых уходят в прошлое…</a:t>
            </a:r>
            <a:endParaRPr lang="ru-RU" dirty="0"/>
          </a:p>
        </p:txBody>
      </p:sp>
      <p:pic>
        <p:nvPicPr>
          <p:cNvPr id="8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4427984" cy="497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</TotalTime>
  <Words>261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Триллер </vt:lpstr>
      <vt:lpstr>Слайд 2</vt:lpstr>
      <vt:lpstr>Определение </vt:lpstr>
      <vt:lpstr>Слайд 4</vt:lpstr>
      <vt:lpstr>История кинотриллера </vt:lpstr>
      <vt:lpstr>Развитие жанра</vt:lpstr>
      <vt:lpstr>Известные фильмы</vt:lpstr>
      <vt:lpstr> Остров проклятых </vt:lpstr>
      <vt:lpstr> Иллюзионист </vt:lpstr>
      <vt:lpstr> Молчание ягнят </vt:lpstr>
      <vt:lpstr> Шестое чувство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Триллер</dc:title>
  <dc:creator>влада</dc:creator>
  <cp:lastModifiedBy>влада</cp:lastModifiedBy>
  <cp:revision>10</cp:revision>
  <dcterms:created xsi:type="dcterms:W3CDTF">2014-05-13T16:53:32Z</dcterms:created>
  <dcterms:modified xsi:type="dcterms:W3CDTF">2014-05-13T18:17:27Z</dcterms:modified>
</cp:coreProperties>
</file>