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Мой мир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Бумажные письма могут исчезнуть Новости Никола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78579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Вимоги до тексту службового листа</a:t>
            </a:r>
            <a:endParaRPr lang="uk-UA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1205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Адресат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Адресатом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виступати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структурний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підрозділ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посадова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особа.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адресують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пишуть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називному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відмінку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наприклад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Кабінет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Міністрів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ж адресат — конкретна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посадова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особа —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керівник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то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зазначаємо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повну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посади (у яку входить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прізвище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ініціали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давальному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відмінку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«Начальнику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Головного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управління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ЖКГ</a:t>
            </a: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Запорізької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облдержадміністрації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Іванову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С. П.»</a:t>
            </a:r>
          </a:p>
        </p:txBody>
      </p:sp>
      <p:pic>
        <p:nvPicPr>
          <p:cNvPr id="21506" name="Picture 2" descr="Учредительные доку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0795"/>
            <a:ext cx="4071934" cy="408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4345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Адресатів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кілька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чотирьох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розміщують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порядку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очікуваного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реагування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лист. Слово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Копія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перед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зазначенням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адресата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ставлять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адресатів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чотирьох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список для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розсилання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кожному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зазначають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одного адресата, а на основному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узагалюнюючу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адресатів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роблять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позначку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(за списком):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Керівникам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структурних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підрозділів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КП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Обленерго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(за списком)»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надсилають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фізичній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особі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називному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відмінку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пишуть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прізвище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ім’я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по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батькові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ініціали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адресата,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вулицю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номер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будинку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квартири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населений пункт, район, область,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поштовий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індекс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Іванченко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Петро Семенович</a:t>
            </a: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вул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Садова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буд. 7, кв. 24,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Вінниця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21003»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стория создания бумаги для детей презентация - Только нов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Заголовок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обов’язково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заголовок до тексту,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розташовується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нижче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вихідного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номера документа без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відступу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межі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лівого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берега. У заголовку коротко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чітко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формулюють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мету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зміст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Зверніть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Некоректно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починати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заголовок словом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Щодо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Доречніше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вживати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початку заголовка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прийменник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«Про».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Заголовок повинен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складатися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ніж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п’яти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рядків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максимальною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кількістю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знаків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рядку — 28.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заголовку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00050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150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знаків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(5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рядків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дозволяється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42913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продовжити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межі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правого берега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розташувати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857760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центровано над текстом.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лог - Персональный сайт Каусарии Гаян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Текст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Текст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викладений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грамотно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зрозуміло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уникати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повторів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смислового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навантаження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допоможе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запобігти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неоднозначному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тлумаченню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інформації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викладеної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полегшить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адресатові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роботу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71744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Оскільки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зазвичай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пишуть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імені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конкретної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особи, 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третьої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особи.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Тобто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замість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дієслів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«прошу»,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вважаю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зауважую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надсилається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фірмовому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варто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вживати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«просимо»,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вважаємо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зауважуємо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ortfoliobib.ucoz.ru/shablon/fon_s_per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надсилається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конкретному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керівникові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супроводжуватися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звертанням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яке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складається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ввічливості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шановний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пане),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ім’я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по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батькові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адресата 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кличному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відмінку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завершується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знаком оклику.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Звертання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прийнято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розміщувати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 центру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сторінки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Шановний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Олегу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Юрійовичу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0037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випадках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коли того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вимагає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корпоративна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етика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доцільно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застосувати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звертання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вельмишановний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(-а). Таким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звертанням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починають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вищого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керівництва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країни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Блог - Персональный сайт Каусарии Гаян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Основний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текст документа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містити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стисле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повне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викладення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проблеми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Типовий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початок листа —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доручення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завдання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написаний лист: «На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доручення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Калінінської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міської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ради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15.04.2011 №143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комунальне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«ДКАТП» провело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засідання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Ради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директорів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…»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857496"/>
            <a:ext cx="4500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Некоректно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починати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текст листа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наприклад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«28.11.2009 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виїзній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нараді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яку проводив заступник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міського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Дружківки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ухвалено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рішення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…»</a:t>
            </a: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виїзній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нараді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провів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заступник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міського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Дружківки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28.11.2009,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ухвалено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рішення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…»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ЕГЭ 2014. фоны для презентаций школа ГИА - Ответы и результаты по Русскому языку и Математ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7358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Текст листа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складається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двох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частин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опису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фактів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послужили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підставою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листа;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висновків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пропозицій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Позначку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наявність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додатка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роблять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ліворуч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текстом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нового рядка. Є два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способи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оформлення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цього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реквізиту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1)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містить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додатки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про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згадувалося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тексті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пояснюють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зміст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то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відмітку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оформляють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так: «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Додаток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на _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арк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у _ прим.»</a:t>
            </a:r>
          </a:p>
          <a:p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643314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2)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якщо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лист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містить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додатки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не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зазначені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в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тексті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то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їх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слід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перелічити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із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вказівкою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на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кількість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сторінок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 кожному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них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кількість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примірників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Якщо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ж лист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містить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велику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кількість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додатків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то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окремо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складають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їх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список, а в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листі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після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тексту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зазначають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«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Додаток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відповідно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до списку на __ </a:t>
            </a:r>
            <a:r>
              <a:rPr lang="ru-RU" sz="24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арк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.»</a:t>
            </a:r>
            <a:endParaRPr lang="ru-RU" sz="2400" b="1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фон для шаблона по литер-ре 2 - Ирина Алексеевна Машинис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358114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Підпис</a:t>
            </a:r>
            <a:endParaRPr lang="ru-RU" sz="2800" b="1" spc="50" dirty="0" smtClean="0">
              <a:ln w="11430"/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Після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тексту листа,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що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містить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звертання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Шановний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…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або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Шановна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…»,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обов’язково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має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бути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підпис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, над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яким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зазвичай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розміщують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заключну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форму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ввічливості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«З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повагою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Генеральний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директор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Новіков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О. О.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Новіков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Ставити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підпис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після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тексту листа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може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тільки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та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посадова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особа, посада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якої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зазначена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під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 текстом.</a:t>
            </a:r>
            <a:endParaRPr lang="ru-RU" sz="2800" b="1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резентации для уроков музыки - Последние новинки фильмов, музыки, игр, соф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Інша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особа не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поставити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прийменник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«За»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правобіжну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косу риску перед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назвою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посади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відсутньої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особи та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підписати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замість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документ. 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відсутності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посадової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особи, яка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відповідно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своїх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посадових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обов’язків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повинна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підписати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підписує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заступник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особа,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виконує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обов’язки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цьому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обов’язково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зазначають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посаду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прізвище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ініціали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саме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тієї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особи, яка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підписує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Фоны для презентаций по здоровь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071546"/>
            <a:ext cx="36433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Виконавець</a:t>
            </a:r>
            <a:endParaRPr lang="ru-RU" sz="28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лівому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нижньому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куті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службового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 10-м кеглем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зазначається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прізвище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ініціали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виконавця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номер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контактного телефону: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Марченко Петро Михайлович 275-2352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071546"/>
            <a:ext cx="3500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надсилається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інше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місто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до номера телефону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виконавця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слід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додати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код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міжміського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телефонного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зв’язку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hotoshopy.net/uploads/posts/2009-02/1233752326_frames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785794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офіційний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лист —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поширений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вид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документації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один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засобів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обміну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інформацією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64305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Офіційні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належать до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основних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засобів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встановлення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офіційних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контактів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підприємствами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організаціями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установами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фірмами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закладами.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невник лучшей ученицы Хогвартс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74" y="141579"/>
            <a:ext cx="7990793" cy="64869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08971">
            <a:off x="920020" y="2033039"/>
            <a:ext cx="3326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7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8 распакованных красивых свитков для творчества в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0013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721523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Види офіційного листування: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Дипломатичне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офіційне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листування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міждержавних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установ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іноземних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представництв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дипло­атичній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практиці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Адміністративне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офіційне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листування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органами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управління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органи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влади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керівні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органи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 та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виконавцями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(установи,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підприємства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організації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), 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їхніми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структурними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підрозділами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000504"/>
            <a:ext cx="564360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Ділове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комерційне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 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листування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напівофіційного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характеру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фірмами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установами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тощо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IF. АНИМАЦИЯ.ГИПЕРИНФО. GIF.(7) - Анимация - КАТАЛОГ СТАТЕЙ - ГИПЕРИНФ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46586"/>
            <a:ext cx="3586177" cy="33380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92867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Написання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ділового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листа -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справжнє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мистецтво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адже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тексти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листів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найменшою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мірою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трафаретизовані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уніфіковані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Щоб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оволодіти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мистецтвом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листування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слід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засвоїти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правила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ведення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ділової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кореспонденції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тобто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низку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загальноприйнятих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вимог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Фон для презентации - Наталия Леонидовна Степа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857628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Вимоги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оформлення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службового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листа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качать фоны для презентаций powerpoint поиск фай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pic>
        <p:nvPicPr>
          <p:cNvPr id="17412" name="Picture 4" descr="Анимация - 5 Января 2014 - Блог - Городской портал Саранска, Мордов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57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5934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обсягом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стислим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бажано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не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однієї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сторінки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algn="ctr"/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Щодо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технічного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оформлення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друкують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фірмовому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формату А4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А5; шрифт —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Times New Roman, 12–14 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кегль,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міжрядковий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інтервал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1,5. Для великих за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обсягом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допустимий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одинарний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міжрядковий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інтервал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Будь-які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шрифтові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виділення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напівжирний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курсив) —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неприпустимі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nslators, interpreters Ukrainian Translators, interpreters Ukrainian. Страница: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25850" cy="3000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5756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Загальні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правила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службових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викладені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відповідних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нормативних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документах. Так,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основний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регламентує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службових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Україні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—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Національний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стандарт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Державна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уніфікована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система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документації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Уніфікована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система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організаційно-розпорядчої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документації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Вимоги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оформлювання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ДСТУ 4163-2003. 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украинские частушки с перцем скачать бесплатно альбомом - Скачать бесплатно без регистрации и смс, программы, фильмы, игры, му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Згідно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цим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документом:</a:t>
            </a:r>
            <a:endParaRPr lang="ru-RU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42873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бланки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виготовляють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папері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високої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якості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друкують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фарбами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насичених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кольорів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Дозволено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виготовляти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бланки за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допомогою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комп’ютерної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техніки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2883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можна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використовувати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два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варіанти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розташування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реквізитів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кутовий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поздовжній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поширені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поздовжні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бланки;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14338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складено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фірмовому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бланку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керівника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потрібно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завіряти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печаткою;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14351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усі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службові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листи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слід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реєструвати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присвоювати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їм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реєстраційний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індекс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Дата</a:t>
            </a: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Щодо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листах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існують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певні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правила.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способи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цифровий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словесно-цифровий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цифровій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елементи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пишуть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арабськими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цифрами в один рядок,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найчастіше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послідовності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число,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місяць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наприклад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15.01.2001).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дозволено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оформлення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послідовності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місяць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число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наприклад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2001.01.15).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службових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неприпустимі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варіанти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як: 15.01.2007 р.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15.01.07. </a:t>
            </a: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Словесно-цифровий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спосіб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найчастіше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застосовують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нормативно-правових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актах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фінансових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документах,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форму: 15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січня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2011 року.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Дату документа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ставлять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нижче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документа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поряд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реєстраційним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індексом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спеціально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відведеному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місці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бланку.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1327</Words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Альонка</dc:creator>
  <cp:lastModifiedBy>Admin</cp:lastModifiedBy>
  <cp:revision>25</cp:revision>
  <dcterms:created xsi:type="dcterms:W3CDTF">2014-11-22T15:21:49Z</dcterms:created>
  <dcterms:modified xsi:type="dcterms:W3CDTF">2015-01-27T17:35:35Z</dcterms:modified>
</cp:coreProperties>
</file>