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58" r:id="rId9"/>
    <p:sldId id="259" r:id="rId10"/>
    <p:sldId id="265" r:id="rId11"/>
    <p:sldId id="261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19A1-D3BB-4F7A-A964-E5CA21E1D91C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90C7-2B00-40D6-B604-F80D08E48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90C7-2B00-40D6-B604-F80D08E4819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90C7-2B00-40D6-B604-F80D08E4819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90C7-2B00-40D6-B604-F80D08E4819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018A-53C4-4F2D-887C-5CF114C0CF7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F770-BA29-422C-ADE7-B2D7C19F41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Юліанене\проект\презентація з прикарпаття\233275_tekstura_uzory_sinij_fon_oboi_1920x1200_(www.GdeFon.ru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079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Кричевський Федір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Григорович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укра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їнський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художник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 descr="C:\Documents and Settings\Admin\Рабочий стол\Новая папка (3)\Новая папка (3)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6000792" cy="481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72264" y="3643314"/>
            <a:ext cx="207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ідпотувала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Уршеджук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Юліана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6488668"/>
            <a:ext cx="1752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Верховина 2014</a:t>
            </a: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історика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, </a:t>
            </a:r>
            <a:r>
              <a:rPr lang="ru-RU" dirty="0" err="1"/>
              <a:t>професора</a:t>
            </a:r>
            <a:r>
              <a:rPr lang="ru-RU" dirty="0"/>
              <a:t> Г.Г. </a:t>
            </a:r>
            <a:r>
              <a:rPr lang="ru-RU" dirty="0" err="1"/>
              <a:t>Павлуцького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9218" name="Picture 2" descr="C:\Documents and Settings\Admin\Рабочий стол\Новая папка (3)\_Krichevskij (2-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038725" cy="5929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388" y="6488668"/>
            <a:ext cx="141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pic>
        <p:nvPicPr>
          <p:cNvPr id="9220" name="Picture 4" descr="C:\Documents and Settings\Admin\Рабочий стол\Новая папка (3)\_Krichevskij (3-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5" y="285728"/>
            <a:ext cx="3714775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488668"/>
            <a:ext cx="188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косами</a:t>
            </a:r>
          </a:p>
        </p:txBody>
      </p:sp>
      <p:pic>
        <p:nvPicPr>
          <p:cNvPr id="3075" name="Picture 3" descr="C:\Documents and Settings\Admin\Рабочий стол\Новая папка (3)\_Krichevskij (3-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857784" cy="62151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6488668"/>
            <a:ext cx="412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Портрет Л.Я. </a:t>
            </a:r>
            <a:r>
              <a:rPr lang="ru-RU" dirty="0" err="1"/>
              <a:t>Старицької</a:t>
            </a:r>
            <a:r>
              <a:rPr lang="ru-RU" dirty="0"/>
              <a:t> на золотому </a:t>
            </a:r>
            <a:r>
              <a:rPr lang="ru-RU" dirty="0" err="1"/>
              <a:t>тлі</a:t>
            </a:r>
            <a:endParaRPr lang="ru-RU" dirty="0"/>
          </a:p>
        </p:txBody>
      </p:sp>
      <p:pic>
        <p:nvPicPr>
          <p:cNvPr id="3076" name="Picture 4" descr="C:\Documents and Settings\Admin\Рабочий стол\Новая папка (3)\_Krichevskij (3-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85765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\Рабочий стол\Новая папка (3)\_Krichevskij (2-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6488668"/>
            <a:ext cx="958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Довбуш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6488668"/>
            <a:ext cx="976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Три </a:t>
            </a:r>
            <a:r>
              <a:rPr lang="ru-RU" dirty="0" err="1"/>
              <a:t>віки</a:t>
            </a:r>
            <a:endParaRPr lang="ru-RU" dirty="0"/>
          </a:p>
        </p:txBody>
      </p:sp>
      <p:pic>
        <p:nvPicPr>
          <p:cNvPr id="10242" name="Picture 2" descr="C:\Documents and Settings\Admin\Рабочий стол\Новая папка (3)\Krichevskiy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86314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6488668"/>
            <a:ext cx="278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Голівка</a:t>
            </a:r>
            <a:r>
              <a:rPr lang="ru-RU" dirty="0"/>
              <a:t> </a:t>
            </a:r>
            <a:r>
              <a:rPr lang="ru-RU" dirty="0" err="1"/>
              <a:t>дівчини</a:t>
            </a:r>
            <a:r>
              <a:rPr lang="ru-RU" dirty="0"/>
              <a:t> в </a:t>
            </a:r>
            <a:r>
              <a:rPr lang="ru-RU" dirty="0" err="1"/>
              <a:t>хустинці</a:t>
            </a:r>
            <a:endParaRPr lang="ru-RU" dirty="0"/>
          </a:p>
        </p:txBody>
      </p:sp>
      <p:pic>
        <p:nvPicPr>
          <p:cNvPr id="10243" name="Picture 3" descr="C:\Documents and Settings\Admin\Рабочий стол\Новая папка (3)\Krichevskij (1-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407196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00826" y="6488668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Невеста</a:t>
            </a:r>
          </a:p>
        </p:txBody>
      </p:sp>
      <p:pic>
        <p:nvPicPr>
          <p:cNvPr id="11267" name="Picture 3" descr="C:\Documents and Settings\Admin\Рабочий стол\Новая папка (3)\1238424767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214290"/>
            <a:ext cx="4143436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6488668"/>
            <a:ext cx="916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Дівчата</a:t>
            </a:r>
            <a:endParaRPr lang="ru-RU" dirty="0"/>
          </a:p>
        </p:txBody>
      </p:sp>
      <p:pic>
        <p:nvPicPr>
          <p:cNvPr id="8" name="Picture 3" descr="C:\Documents and Settings\Admin\Рабочий стол\Новая папка (3)\Krichevskij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572032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6488668"/>
            <a:ext cx="19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Портрет хлопчика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6488668"/>
            <a:ext cx="449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Портрет П.Г. </a:t>
            </a:r>
            <a:r>
              <a:rPr lang="ru-RU" dirty="0" err="1"/>
              <a:t>Кричевської</a:t>
            </a:r>
            <a:r>
              <a:rPr lang="ru-RU" dirty="0"/>
              <a:t>, </a:t>
            </a:r>
            <a:r>
              <a:rPr lang="ru-RU" dirty="0" err="1"/>
              <a:t>матері</a:t>
            </a:r>
            <a:r>
              <a:rPr lang="ru-RU" dirty="0"/>
              <a:t> художника</a:t>
            </a:r>
          </a:p>
        </p:txBody>
      </p:sp>
      <p:pic>
        <p:nvPicPr>
          <p:cNvPr id="12292" name="Picture 4" descr="C:\Documents and Settings\Admin\Рабочий стол\Новая папка (3)\Krichevskij (1-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4505325" cy="6096000"/>
          </a:xfrm>
          <a:prstGeom prst="rect">
            <a:avLst/>
          </a:prstGeom>
          <a:noFill/>
        </p:spPr>
      </p:pic>
      <p:pic>
        <p:nvPicPr>
          <p:cNvPr id="12293" name="Picture 5" descr="C:\Documents and Settings\Admin\Рабочий стол\Новая папка (3)\Krichevskij (1-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4500594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Мар`яна</a:t>
            </a:r>
            <a:r>
              <a:rPr lang="ru-RU" dirty="0"/>
              <a:t> </a:t>
            </a:r>
            <a:r>
              <a:rPr lang="ru-RU" dirty="0" err="1"/>
              <a:t>Кричевська</a:t>
            </a:r>
            <a:r>
              <a:rPr lang="ru-RU" dirty="0"/>
              <a:t> у </a:t>
            </a:r>
            <a:r>
              <a:rPr lang="ru-RU" dirty="0" err="1"/>
              <a:t>мордовському</a:t>
            </a:r>
            <a:r>
              <a:rPr lang="ru-RU" dirty="0"/>
              <a:t> </a:t>
            </a:r>
            <a:r>
              <a:rPr lang="ru-RU" dirty="0" err="1"/>
              <a:t>костюмі</a:t>
            </a:r>
            <a:endParaRPr lang="ru-RU" dirty="0"/>
          </a:p>
        </p:txBody>
      </p:sp>
      <p:pic>
        <p:nvPicPr>
          <p:cNvPr id="13314" name="Picture 2" descr="C:\Documents and Settings\Admin\Рабочий стол\Новая папка (3)\Krichevskij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14842" cy="60722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72198" y="6488668"/>
            <a:ext cx="141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pic>
        <p:nvPicPr>
          <p:cNvPr id="8" name="Picture 2" descr="C:\Documents and Settings\Admin\Рабочий стол\Новая папка (3)\7382f6b266050ed33592377d846102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442915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6488668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Оплакування</a:t>
            </a:r>
            <a:r>
              <a:rPr lang="ru-RU" dirty="0"/>
              <a:t> Христа</a:t>
            </a:r>
          </a:p>
        </p:txBody>
      </p:sp>
      <p:pic>
        <p:nvPicPr>
          <p:cNvPr id="14338" name="Picture 2" descr="C:\Documents and Settings\Admin\Рабочий стол\Новая папка (3)\TAt7AA7bf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3)\Krich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3000396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(22(10).05.1879 — 30.07.1947) — </a:t>
            </a:r>
            <a:r>
              <a:rPr lang="ru-RU" dirty="0" err="1"/>
              <a:t>художник-живописець</a:t>
            </a:r>
            <a:r>
              <a:rPr lang="ru-RU" dirty="0"/>
              <a:t>, </a:t>
            </a:r>
            <a:r>
              <a:rPr lang="ru-RU" dirty="0" smtClean="0"/>
              <a:t>педагог, </a:t>
            </a:r>
            <a:r>
              <a:rPr lang="ru-RU" dirty="0"/>
              <a:t> </a:t>
            </a:r>
            <a:r>
              <a:rPr lang="ru-RU" dirty="0" err="1"/>
              <a:t>заслужений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УРСР (з1940).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відігравав</a:t>
            </a:r>
            <a:r>
              <a:rPr lang="ru-RU" dirty="0" smtClean="0"/>
              <a:t> </a:t>
            </a:r>
            <a:r>
              <a:rPr lang="ru-RU" dirty="0" err="1"/>
              <a:t>помітну</a:t>
            </a:r>
            <a:r>
              <a:rPr lang="ru-RU" dirty="0"/>
              <a:t> роль у </a:t>
            </a:r>
            <a:r>
              <a:rPr lang="ru-RU" dirty="0" err="1"/>
              <a:t>мистецькому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початку ХХ </a:t>
            </a:r>
            <a:r>
              <a:rPr lang="ru-RU" dirty="0" err="1"/>
              <a:t>століття</a:t>
            </a:r>
            <a:r>
              <a:rPr lang="ru-RU" dirty="0"/>
              <a:t> 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r>
              <a:rPr lang="ru-RU" dirty="0"/>
              <a:t> Один </a:t>
            </a:r>
            <a:r>
              <a:rPr lang="uk-UA" noProof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перший ректор </a:t>
            </a:r>
            <a:r>
              <a:rPr lang="ru-RU" dirty="0" err="1"/>
              <a:t>української</a:t>
            </a:r>
            <a:r>
              <a:rPr lang="ru-RU" dirty="0"/>
              <a:t> 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роки </a:t>
            </a:r>
            <a:r>
              <a:rPr lang="ru-RU" dirty="0" err="1"/>
              <a:t>провів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Ворожбі</a:t>
            </a:r>
            <a:r>
              <a:rPr lang="ru-RU" dirty="0"/>
              <a:t>, де одержав </a:t>
            </a:r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 </a:t>
            </a:r>
            <a:r>
              <a:rPr lang="ru-RU" dirty="0" err="1"/>
              <a:t>Змалку</a:t>
            </a:r>
            <a:r>
              <a:rPr lang="ru-RU" dirty="0"/>
              <a:t> </a:t>
            </a:r>
            <a:r>
              <a:rPr lang="ru-RU" dirty="0" err="1"/>
              <a:t>захопився</a:t>
            </a:r>
            <a:r>
              <a:rPr lang="ru-RU" dirty="0"/>
              <a:t> </a:t>
            </a:r>
            <a:r>
              <a:rPr lang="ru-RU" dirty="0" err="1"/>
              <a:t>малюванням</a:t>
            </a:r>
            <a:r>
              <a:rPr lang="ru-RU" dirty="0"/>
              <a:t> та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ліпленням</a:t>
            </a:r>
            <a:r>
              <a:rPr lang="ru-RU" dirty="0"/>
              <a:t>, любив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глиняні</a:t>
            </a:r>
            <a:r>
              <a:rPr lang="ru-RU" dirty="0"/>
              <a:t> </a:t>
            </a:r>
            <a:r>
              <a:rPr lang="ru-RU" dirty="0" err="1"/>
              <a:t>фігурки</a:t>
            </a:r>
            <a:r>
              <a:rPr lang="ru-RU" dirty="0"/>
              <a:t> людей,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навчившись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</a:t>
            </a:r>
            <a:r>
              <a:rPr lang="ru-RU" dirty="0" err="1" smtClean="0"/>
              <a:t>гончарів</a:t>
            </a:r>
            <a:r>
              <a:rPr lang="ru-RU" dirty="0" smtClean="0"/>
              <a:t> </a:t>
            </a:r>
            <a:r>
              <a:rPr lang="ru-RU" dirty="0" err="1"/>
              <a:t>славетного</a:t>
            </a:r>
            <a:r>
              <a:rPr lang="ru-RU" dirty="0"/>
              <a:t> центру гончарства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Межиріччі</a:t>
            </a:r>
            <a:r>
              <a:rPr lang="ru-RU" dirty="0"/>
              <a:t>. За </a:t>
            </a:r>
            <a:r>
              <a:rPr lang="ru-RU" dirty="0" err="1"/>
              <a:t>рекомендацією</a:t>
            </a:r>
            <a:r>
              <a:rPr lang="ru-RU" dirty="0"/>
              <a:t> </a:t>
            </a:r>
            <a:r>
              <a:rPr lang="ru-RU" dirty="0" err="1"/>
              <a:t>гончарів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Межиріча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художником К. </a:t>
            </a:r>
            <a:r>
              <a:rPr lang="ru-RU" dirty="0" err="1"/>
              <a:t>Савицьким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запросив </a:t>
            </a:r>
            <a:r>
              <a:rPr lang="ru-RU" dirty="0" err="1"/>
              <a:t>його</a:t>
            </a:r>
            <a:r>
              <a:rPr lang="ru-RU" dirty="0"/>
              <a:t> до себе в Москву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підготував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. 1896 К. став студентом </a:t>
            </a:r>
            <a:r>
              <a:rPr lang="ru-RU" dirty="0" err="1"/>
              <a:t>Моск</a:t>
            </a:r>
            <a:r>
              <a:rPr lang="ru-RU" dirty="0"/>
              <a:t>. </a:t>
            </a:r>
            <a:r>
              <a:rPr lang="ru-RU" dirty="0" err="1"/>
              <a:t>уч-ща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скульптури</a:t>
            </a:r>
            <a:r>
              <a:rPr lang="ru-RU" dirty="0"/>
              <a:t> та </a:t>
            </a:r>
            <a:r>
              <a:rPr lang="ru-RU" dirty="0" err="1"/>
              <a:t>арх-ри</a:t>
            </a:r>
            <a:r>
              <a:rPr lang="ru-RU" dirty="0"/>
              <a:t>. В </a:t>
            </a:r>
            <a:r>
              <a:rPr lang="ru-RU" dirty="0" err="1"/>
              <a:t>уч-щі</a:t>
            </a:r>
            <a:r>
              <a:rPr lang="ru-RU" dirty="0"/>
              <a:t> </a:t>
            </a:r>
            <a:r>
              <a:rPr lang="ru-RU" dirty="0" err="1"/>
              <a:t>заприятелював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художника-передвижника Г. </a:t>
            </a:r>
            <a:r>
              <a:rPr lang="ru-RU" dirty="0" err="1"/>
              <a:t>Мясоєдова</a:t>
            </a:r>
            <a:r>
              <a:rPr lang="ru-RU" dirty="0"/>
              <a:t> — 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 smtClean="0"/>
              <a:t>Мясоєдовим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1902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товаришем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направлений як маляр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двору до Лондона </a:t>
            </a:r>
            <a:r>
              <a:rPr lang="ru-RU" dirty="0" err="1" smtClean="0"/>
              <a:t>замалювати</a:t>
            </a:r>
            <a:r>
              <a:rPr lang="ru-RU" dirty="0" smtClean="0"/>
              <a:t> </a:t>
            </a:r>
            <a:r>
              <a:rPr lang="ru-RU" dirty="0" err="1"/>
              <a:t>урочистості</a:t>
            </a:r>
            <a:r>
              <a:rPr lang="ru-RU" dirty="0"/>
              <a:t>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коронації</a:t>
            </a:r>
            <a:r>
              <a:rPr lang="ru-RU" dirty="0"/>
              <a:t> </a:t>
            </a:r>
            <a:r>
              <a:rPr lang="ru-RU" dirty="0" err="1"/>
              <a:t>Едуарда</a:t>
            </a:r>
            <a:r>
              <a:rPr lang="ru-RU" dirty="0"/>
              <a:t> VII. 1903 вступив до </a:t>
            </a:r>
            <a:r>
              <a:rPr lang="ru-RU" dirty="0" err="1"/>
              <a:t>петерб</a:t>
            </a:r>
            <a:r>
              <a:rPr lang="ru-RU" dirty="0"/>
              <a:t>. Акад. </a:t>
            </a:r>
            <a:r>
              <a:rPr lang="ru-RU" dirty="0" err="1"/>
              <a:t>мист-в</a:t>
            </a:r>
            <a:r>
              <a:rPr lang="ru-RU" dirty="0"/>
              <a:t> у </a:t>
            </a:r>
            <a:r>
              <a:rPr lang="ru-RU" dirty="0" err="1"/>
              <a:t>майстерню</a:t>
            </a:r>
            <a:r>
              <a:rPr lang="ru-RU" dirty="0"/>
              <a:t> І. </a:t>
            </a:r>
            <a:r>
              <a:rPr lang="ru-RU" dirty="0" err="1"/>
              <a:t>Рєпіна</a:t>
            </a:r>
            <a:r>
              <a:rPr lang="ru-RU" dirty="0"/>
              <a:t> та Д. </a:t>
            </a:r>
            <a:r>
              <a:rPr lang="ru-RU" dirty="0" err="1"/>
              <a:t>Кардовського</a:t>
            </a:r>
            <a:r>
              <a:rPr lang="ru-RU" dirty="0"/>
              <a:t>. </a:t>
            </a:r>
            <a:r>
              <a:rPr lang="ru-RU" dirty="0" err="1"/>
              <a:t>Невдовзі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через хворобу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поселився</a:t>
            </a:r>
            <a:r>
              <a:rPr lang="ru-RU" dirty="0"/>
              <a:t> у </a:t>
            </a:r>
            <a:r>
              <a:rPr lang="ru-RU" dirty="0" err="1"/>
              <a:t>родовій</a:t>
            </a:r>
            <a:r>
              <a:rPr lang="ru-RU" dirty="0"/>
              <a:t> </a:t>
            </a:r>
            <a:r>
              <a:rPr lang="ru-RU" dirty="0" err="1"/>
              <a:t>садибі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 smtClean="0"/>
              <a:t>Мясоєдова</a:t>
            </a:r>
            <a:r>
              <a:rPr lang="ru-RU" dirty="0"/>
              <a:t> </a:t>
            </a:r>
            <a:r>
              <a:rPr lang="ru-RU" dirty="0" err="1"/>
              <a:t>Павленки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Полтавою. Часто </a:t>
            </a:r>
            <a:r>
              <a:rPr lang="ru-RU" dirty="0" err="1"/>
              <a:t>їздив</a:t>
            </a:r>
            <a:r>
              <a:rPr lang="ru-RU" dirty="0"/>
              <a:t> до </a:t>
            </a:r>
            <a:r>
              <a:rPr lang="ru-RU" dirty="0" err="1"/>
              <a:t>мальовничого</a:t>
            </a:r>
            <a:r>
              <a:rPr lang="ru-RU" dirty="0"/>
              <a:t> села на р. </a:t>
            </a:r>
            <a:r>
              <a:rPr lang="ru-RU" dirty="0" err="1"/>
              <a:t>Псьол</a:t>
            </a:r>
            <a:r>
              <a:rPr lang="ru-RU" dirty="0"/>
              <a:t> (</a:t>
            </a:r>
            <a:r>
              <a:rPr lang="ru-RU" dirty="0" err="1"/>
              <a:t>прит</a:t>
            </a:r>
            <a:r>
              <a:rPr lang="ru-RU" dirty="0"/>
              <a:t>. </a:t>
            </a:r>
            <a:r>
              <a:rPr lang="ru-RU" dirty="0" err="1"/>
              <a:t>Дніпра</a:t>
            </a:r>
            <a:r>
              <a:rPr lang="ru-RU" dirty="0"/>
              <a:t>) — </a:t>
            </a:r>
            <a:r>
              <a:rPr lang="ru-RU" dirty="0" smtClean="0"/>
              <a:t>Шишаки, де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малював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натури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придбав</a:t>
            </a:r>
            <a:r>
              <a:rPr lang="ru-RU" dirty="0"/>
              <a:t> там хату</a:t>
            </a:r>
            <a:r>
              <a:rPr lang="ru-RU" dirty="0" smtClean="0"/>
              <a:t>.</a:t>
            </a:r>
            <a:r>
              <a:rPr lang="ru-RU" dirty="0"/>
              <a:t> 1907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 у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баталіста</a:t>
            </a:r>
            <a:r>
              <a:rPr lang="ru-RU" dirty="0"/>
              <a:t> </a:t>
            </a:r>
            <a:r>
              <a:rPr lang="ru-RU" dirty="0" err="1"/>
              <a:t>Ф.Рубо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відвідував</a:t>
            </a:r>
            <a:r>
              <a:rPr lang="ru-RU" dirty="0"/>
              <a:t> </a:t>
            </a:r>
            <a:r>
              <a:rPr lang="ru-RU" dirty="0" err="1"/>
              <a:t>скульптурну</a:t>
            </a:r>
            <a:r>
              <a:rPr lang="ru-RU" dirty="0"/>
              <a:t> </a:t>
            </a:r>
            <a:r>
              <a:rPr lang="ru-RU" dirty="0" err="1"/>
              <a:t>майстерню</a:t>
            </a:r>
            <a:r>
              <a:rPr lang="ru-RU" dirty="0"/>
              <a:t> В. </a:t>
            </a:r>
            <a:r>
              <a:rPr lang="ru-RU" dirty="0" err="1"/>
              <a:t>Беклемішева</a:t>
            </a:r>
            <a:r>
              <a:rPr lang="ru-RU" dirty="0"/>
              <a:t> та </a:t>
            </a:r>
            <a:r>
              <a:rPr lang="ru-RU" dirty="0" err="1"/>
              <a:t>опановував</a:t>
            </a:r>
            <a:r>
              <a:rPr lang="ru-RU" dirty="0"/>
              <a:t> </a:t>
            </a:r>
            <a:r>
              <a:rPr lang="ru-RU" dirty="0" err="1"/>
              <a:t>графічні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в </a:t>
            </a:r>
            <a:r>
              <a:rPr lang="ru-RU" dirty="0" err="1"/>
              <a:t>майстерні</a:t>
            </a:r>
            <a:r>
              <a:rPr lang="ru-RU" dirty="0"/>
              <a:t> В. Мате. </a:t>
            </a:r>
            <a:r>
              <a:rPr lang="ru-RU" dirty="0" err="1"/>
              <a:t>В</a:t>
            </a:r>
            <a:r>
              <a:rPr lang="ru-RU" dirty="0" err="1" smtClean="0"/>
              <a:t>лаштувався</a:t>
            </a:r>
            <a:r>
              <a:rPr lang="ru-RU" dirty="0" smtClean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викл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. </a:t>
            </a:r>
            <a:r>
              <a:rPr lang="ru-RU" dirty="0" err="1"/>
              <a:t>худож</a:t>
            </a:r>
            <a:r>
              <a:rPr lang="ru-RU" dirty="0"/>
              <a:t>. </a:t>
            </a:r>
            <a:r>
              <a:rPr lang="ru-RU" dirty="0" err="1"/>
              <a:t>уч-ща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1914 став </a:t>
            </a:r>
            <a:r>
              <a:rPr lang="ru-RU" dirty="0" err="1"/>
              <a:t>його</a:t>
            </a:r>
            <a:r>
              <a:rPr lang="ru-RU" dirty="0"/>
              <a:t> директором.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C:\Documents and Settings\Admin\Рабочий стол\Новая папка (3)\Krichevskiy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71477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00010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 З початком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1917—1921 взяв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18 груд. 1917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першим ректором. 1919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складнощами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хати</a:t>
            </a:r>
            <a:r>
              <a:rPr lang="ru-RU" dirty="0"/>
              <a:t> в Шишаках. </a:t>
            </a:r>
            <a:r>
              <a:rPr lang="ru-RU" dirty="0" smtClean="0"/>
              <a:t>1926—28 </a:t>
            </a:r>
            <a:r>
              <a:rPr lang="ru-RU" dirty="0"/>
              <a:t>створив для Малого залу ВУАН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) </a:t>
            </a:r>
            <a:r>
              <a:rPr lang="ru-RU" dirty="0" err="1"/>
              <a:t>погрудні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 М. В.Л </a:t>
            </a:r>
            <a:r>
              <a:rPr lang="ru-RU" dirty="0" err="1"/>
              <a:t>исенка</a:t>
            </a:r>
            <a:r>
              <a:rPr lang="ru-RU" dirty="0"/>
              <a:t>, М. Костомарова, І. </a:t>
            </a:r>
            <a:r>
              <a:rPr lang="ru-RU" dirty="0" err="1"/>
              <a:t>Котляревського</a:t>
            </a:r>
            <a:r>
              <a:rPr lang="ru-RU" dirty="0"/>
              <a:t>, Г. Сковороди,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І. Франка, Т. </a:t>
            </a:r>
            <a:r>
              <a:rPr lang="ru-RU" dirty="0" err="1"/>
              <a:t>Шевченка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Написав полотно,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стало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— триптих «</a:t>
            </a:r>
            <a:r>
              <a:rPr lang="ru-RU" dirty="0" err="1"/>
              <a:t>Життя</a:t>
            </a:r>
            <a:r>
              <a:rPr lang="ru-RU" dirty="0"/>
              <a:t>».</a:t>
            </a:r>
          </a:p>
        </p:txBody>
      </p:sp>
      <p:pic>
        <p:nvPicPr>
          <p:cNvPr id="5123" name="Picture 3" descr="C:\Documents and Settings\Admin\Рабочий стол\Новая папка (3)\8e8e948832614dd8af16a8ba8a82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335758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Після</a:t>
            </a:r>
            <a:r>
              <a:rPr lang="ru-RU" dirty="0"/>
              <a:t> того, як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українізації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переслідувань</a:t>
            </a:r>
            <a:r>
              <a:rPr lang="ru-RU" dirty="0"/>
              <a:t>, </a:t>
            </a:r>
            <a:r>
              <a:rPr lang="ru-RU" dirty="0" err="1"/>
              <a:t>переїхав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до </a:t>
            </a:r>
            <a:r>
              <a:rPr lang="ru-RU" dirty="0" err="1"/>
              <a:t>Харкова</a:t>
            </a:r>
            <a:r>
              <a:rPr lang="ru-RU" dirty="0"/>
              <a:t>, </a:t>
            </a:r>
            <a:r>
              <a:rPr lang="ru-RU" dirty="0" err="1"/>
              <a:t>викладав</a:t>
            </a:r>
            <a:r>
              <a:rPr lang="ru-RU" dirty="0"/>
              <a:t> у </a:t>
            </a:r>
            <a:r>
              <a:rPr lang="ru-RU" dirty="0" err="1"/>
              <a:t>Харків</a:t>
            </a:r>
            <a:r>
              <a:rPr lang="ru-RU" dirty="0"/>
              <a:t>. </a:t>
            </a:r>
            <a:r>
              <a:rPr lang="ru-RU" dirty="0" err="1"/>
              <a:t>худож</a:t>
            </a:r>
            <a:r>
              <a:rPr lang="ru-RU" dirty="0"/>
              <a:t>. </a:t>
            </a:r>
            <a:r>
              <a:rPr lang="ru-RU" dirty="0" err="1"/>
              <a:t>ін-ті</a:t>
            </a:r>
            <a:r>
              <a:rPr lang="ru-RU" dirty="0"/>
              <a:t>. 1933, коли </a:t>
            </a:r>
            <a:r>
              <a:rPr lang="ru-RU" dirty="0" err="1"/>
              <a:t>власті</a:t>
            </a:r>
            <a:r>
              <a:rPr lang="ru-RU" dirty="0"/>
              <a:t> дозволили </a:t>
            </a:r>
            <a:r>
              <a:rPr lang="ru-RU" dirty="0" err="1"/>
              <a:t>поставити</a:t>
            </a:r>
            <a:r>
              <a:rPr lang="ru-RU" dirty="0"/>
              <a:t> оперу М.Лисенка «Тарас </a:t>
            </a:r>
            <a:r>
              <a:rPr lang="ru-RU" dirty="0" err="1"/>
              <a:t>Бульба</a:t>
            </a:r>
            <a:r>
              <a:rPr lang="ru-RU" dirty="0"/>
              <a:t>»,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оформленням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постановки. У черв. 1939 за </a:t>
            </a:r>
            <a:r>
              <a:rPr lang="ru-RU" dirty="0" err="1"/>
              <a:t>мистецьку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пед</a:t>
            </a:r>
            <a:r>
              <a:rPr lang="ru-RU" dirty="0"/>
              <a:t>.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присвоїли</a:t>
            </a:r>
            <a:r>
              <a:rPr lang="ru-RU" dirty="0"/>
              <a:t> (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братом — Василем) </a:t>
            </a:r>
            <a:r>
              <a:rPr lang="ru-RU" dirty="0" err="1"/>
              <a:t>ступінь</a:t>
            </a:r>
            <a:r>
              <a:rPr lang="ru-RU" dirty="0"/>
              <a:t> д-ра </a:t>
            </a:r>
            <a:r>
              <a:rPr lang="ru-RU" dirty="0" err="1"/>
              <a:t>мистецтвознавчих</a:t>
            </a:r>
            <a:r>
              <a:rPr lang="ru-RU" dirty="0"/>
              <a:t> наук, а в трав. 1940 (</a:t>
            </a:r>
            <a:r>
              <a:rPr lang="ru-RU" dirty="0" err="1"/>
              <a:t>також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братом) —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засл</a:t>
            </a:r>
            <a:r>
              <a:rPr lang="ru-RU" dirty="0"/>
              <a:t>. </a:t>
            </a:r>
            <a:r>
              <a:rPr lang="ru-RU" dirty="0" err="1"/>
              <a:t>діяча</a:t>
            </a:r>
            <a:r>
              <a:rPr lang="ru-RU" dirty="0"/>
              <a:t> </a:t>
            </a:r>
            <a:r>
              <a:rPr lang="ru-RU" dirty="0" err="1"/>
              <a:t>мист-в</a:t>
            </a:r>
            <a:r>
              <a:rPr lang="ru-RU" dirty="0"/>
              <a:t> УРСР. 1941 К.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Коломиї</a:t>
            </a:r>
            <a:r>
              <a:rPr lang="ru-RU" dirty="0"/>
              <a:t>, </a:t>
            </a:r>
            <a:r>
              <a:rPr lang="ru-RU" dirty="0" err="1"/>
              <a:t>Станіславі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м. </a:t>
            </a:r>
            <a:r>
              <a:rPr lang="ru-RU" dirty="0" err="1"/>
              <a:t>Івано-Франківськ</a:t>
            </a:r>
            <a:r>
              <a:rPr lang="ru-RU" dirty="0"/>
              <a:t>), </a:t>
            </a:r>
            <a:r>
              <a:rPr lang="ru-RU" dirty="0" err="1"/>
              <a:t>Яворові</a:t>
            </a:r>
            <a:r>
              <a:rPr lang="ru-RU" dirty="0"/>
              <a:t>, </a:t>
            </a:r>
            <a:r>
              <a:rPr lang="ru-RU" dirty="0" err="1"/>
              <a:t>Криворіччі</a:t>
            </a:r>
            <a:r>
              <a:rPr lang="ru-RU" dirty="0"/>
              <a:t>, </a:t>
            </a:r>
            <a:r>
              <a:rPr lang="ru-RU" dirty="0" err="1"/>
              <a:t>Косові</a:t>
            </a:r>
            <a:r>
              <a:rPr lang="ru-RU" dirty="0"/>
              <a:t>, в Кутах, </a:t>
            </a:r>
            <a:r>
              <a:rPr lang="ru-RU" dirty="0" err="1"/>
              <a:t>Жаб’єму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смт</a:t>
            </a:r>
            <a:r>
              <a:rPr lang="ru-RU" dirty="0"/>
              <a:t> Верховина</a:t>
            </a:r>
            <a:r>
              <a:rPr lang="ru-RU" dirty="0" smtClean="0"/>
              <a:t>).</a:t>
            </a:r>
            <a:r>
              <a:rPr lang="ru-RU" dirty="0"/>
              <a:t>  На початку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1941—1945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.</a:t>
            </a:r>
          </a:p>
        </p:txBody>
      </p:sp>
      <p:pic>
        <p:nvPicPr>
          <p:cNvPr id="15362" name="Picture 2" descr="C:\Documents and Settings\Admin\Рабочий стол\Новая папка (3)\Krichevskij (1-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21467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За роки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пед</a:t>
            </a:r>
            <a:r>
              <a:rPr lang="ru-RU" dirty="0"/>
              <a:t>.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виховав</a:t>
            </a:r>
            <a:r>
              <a:rPr lang="ru-RU" dirty="0"/>
              <a:t> плеяду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них, </a:t>
            </a:r>
            <a:r>
              <a:rPr lang="ru-RU" dirty="0" err="1"/>
              <a:t>зокрема</a:t>
            </a:r>
            <a:r>
              <a:rPr lang="ru-RU" dirty="0"/>
              <a:t>: </a:t>
            </a:r>
            <a:r>
              <a:rPr lang="ru-RU" dirty="0" err="1"/>
              <a:t>Є.Волобуєв</a:t>
            </a:r>
            <a:r>
              <a:rPr lang="ru-RU" dirty="0"/>
              <a:t>, С.Грош, </a:t>
            </a:r>
            <a:r>
              <a:rPr lang="ru-RU" dirty="0" err="1"/>
              <a:t>В.Костецький</a:t>
            </a:r>
            <a:r>
              <a:rPr lang="ru-RU" dirty="0"/>
              <a:t>, </a:t>
            </a:r>
            <a:r>
              <a:rPr lang="ru-RU" dirty="0" err="1"/>
              <a:t>Г.Меліхов</a:t>
            </a:r>
            <a:r>
              <a:rPr lang="ru-RU" dirty="0"/>
              <a:t>, Л.Морозова, </a:t>
            </a:r>
            <a:r>
              <a:rPr lang="ru-RU" dirty="0" err="1"/>
              <a:t>А.Петрицький</a:t>
            </a:r>
            <a:r>
              <a:rPr lang="ru-RU" dirty="0"/>
              <a:t>, </a:t>
            </a:r>
            <a:r>
              <a:rPr lang="ru-RU" dirty="0" err="1"/>
              <a:t>Т.Яблонська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поєднував</a:t>
            </a:r>
            <a:r>
              <a:rPr lang="ru-RU" dirty="0"/>
              <a:t> </a:t>
            </a:r>
            <a:r>
              <a:rPr lang="ru-RU" dirty="0" err="1"/>
              <a:t>декоративну</a:t>
            </a:r>
            <a:r>
              <a:rPr lang="ru-RU" dirty="0"/>
              <a:t> </a:t>
            </a:r>
            <a:r>
              <a:rPr lang="ru-RU" dirty="0" err="1"/>
              <a:t>звучність</a:t>
            </a:r>
            <a:r>
              <a:rPr lang="ru-RU" dirty="0"/>
              <a:t> </a:t>
            </a:r>
            <a:r>
              <a:rPr lang="ru-RU" dirty="0" err="1"/>
              <a:t>палітри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реалістичною</a:t>
            </a:r>
            <a:r>
              <a:rPr lang="ru-RU" dirty="0"/>
              <a:t> формою, </a:t>
            </a:r>
            <a:r>
              <a:rPr lang="ru-RU" dirty="0" err="1"/>
              <a:t>гострою</a:t>
            </a:r>
            <a:r>
              <a:rPr lang="ru-RU" dirty="0"/>
              <a:t> </a:t>
            </a:r>
            <a:r>
              <a:rPr lang="ru-RU" dirty="0" err="1"/>
              <a:t>лаконічною</a:t>
            </a:r>
            <a:r>
              <a:rPr lang="ru-RU" dirty="0"/>
              <a:t> </a:t>
            </a:r>
            <a:r>
              <a:rPr lang="ru-RU" dirty="0" err="1"/>
              <a:t>композицією</a:t>
            </a:r>
            <a:r>
              <a:rPr lang="ru-RU" dirty="0"/>
              <a:t>, </a:t>
            </a:r>
            <a:r>
              <a:rPr lang="ru-RU" dirty="0" err="1"/>
              <a:t>чітким</a:t>
            </a:r>
            <a:r>
              <a:rPr lang="ru-RU" dirty="0"/>
              <a:t> </a:t>
            </a:r>
            <a:r>
              <a:rPr lang="ru-RU" dirty="0" err="1"/>
              <a:t>вишуканим</a:t>
            </a:r>
            <a:r>
              <a:rPr lang="ru-RU" dirty="0"/>
              <a:t> </a:t>
            </a:r>
            <a:r>
              <a:rPr lang="ru-RU" dirty="0" err="1"/>
              <a:t>малюнком</a:t>
            </a:r>
            <a:r>
              <a:rPr lang="ru-RU" dirty="0"/>
              <a:t>. </a:t>
            </a:r>
            <a:r>
              <a:rPr lang="ru-RU" dirty="0" err="1"/>
              <a:t>Визначний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вагоме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мистецькій</a:t>
            </a:r>
            <a:r>
              <a:rPr lang="ru-RU" dirty="0"/>
              <a:t> </a:t>
            </a:r>
            <a:r>
              <a:rPr lang="ru-RU" dirty="0" err="1"/>
              <a:t>скарбниці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Найвідоміші</a:t>
            </a:r>
            <a:r>
              <a:rPr lang="ru-RU" dirty="0"/>
              <a:t> твори: «Наречена» (1910), «Три </a:t>
            </a:r>
            <a:r>
              <a:rPr lang="ru-RU" dirty="0" err="1"/>
              <a:t>віки</a:t>
            </a:r>
            <a:r>
              <a:rPr lang="ru-RU" dirty="0"/>
              <a:t>» (1913), триптих «</a:t>
            </a:r>
            <a:r>
              <a:rPr lang="ru-RU" dirty="0" err="1"/>
              <a:t>Життя</a:t>
            </a:r>
            <a:r>
              <a:rPr lang="ru-RU" dirty="0"/>
              <a:t>» (1925—27), «</a:t>
            </a:r>
            <a:r>
              <a:rPr lang="ru-RU" dirty="0" err="1"/>
              <a:t>Свати</a:t>
            </a:r>
            <a:r>
              <a:rPr lang="ru-RU" dirty="0"/>
              <a:t>» (1928), «</a:t>
            </a:r>
            <a:r>
              <a:rPr lang="ru-RU" dirty="0" err="1"/>
              <a:t>Мати</a:t>
            </a:r>
            <a:r>
              <a:rPr lang="ru-RU" dirty="0"/>
              <a:t>» (1929), «</a:t>
            </a:r>
            <a:r>
              <a:rPr lang="ru-RU" dirty="0" err="1"/>
              <a:t>Переможці</a:t>
            </a:r>
            <a:r>
              <a:rPr lang="ru-RU" dirty="0"/>
              <a:t> Врангеля» (1934—35), «</a:t>
            </a:r>
            <a:r>
              <a:rPr lang="ru-RU" dirty="0" err="1"/>
              <a:t>Веселі</a:t>
            </a:r>
            <a:r>
              <a:rPr lang="ru-RU" dirty="0"/>
              <a:t> доярки» (1937), цикл картин за </a:t>
            </a:r>
            <a:r>
              <a:rPr lang="ru-RU" dirty="0" err="1"/>
              <a:t>поемою</a:t>
            </a:r>
            <a:r>
              <a:rPr lang="ru-RU" dirty="0"/>
              <a:t> </a:t>
            </a:r>
            <a:r>
              <a:rPr lang="ru-RU" dirty="0" err="1"/>
              <a:t>Т.Шевченка</a:t>
            </a:r>
            <a:r>
              <a:rPr lang="ru-RU" dirty="0"/>
              <a:t> «Катерина» (1937—40)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 Створив </a:t>
            </a:r>
            <a:r>
              <a:rPr lang="ru-RU" dirty="0" err="1"/>
              <a:t>понад</a:t>
            </a:r>
            <a:r>
              <a:rPr lang="ru-RU" dirty="0"/>
              <a:t> 40 </a:t>
            </a:r>
            <a:r>
              <a:rPr lang="ru-RU" dirty="0" err="1"/>
              <a:t>портретів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науки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колоритних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збереглася</a:t>
            </a:r>
            <a:r>
              <a:rPr lang="ru-RU" dirty="0"/>
              <a:t>. </a:t>
            </a:r>
            <a:r>
              <a:rPr lang="ru-RU" dirty="0" err="1"/>
              <a:t>Творчо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до </a:t>
            </a:r>
            <a:r>
              <a:rPr lang="ru-RU" dirty="0" err="1"/>
              <a:t>останнього</a:t>
            </a:r>
            <a:r>
              <a:rPr lang="ru-RU" dirty="0"/>
              <a:t> дня.</a:t>
            </a:r>
          </a:p>
        </p:txBody>
      </p:sp>
      <p:pic>
        <p:nvPicPr>
          <p:cNvPr id="16386" name="Picture 2" descr="C:\Documents and Settings\Admin\Рабочий стол\Новая папка (3)\1238424767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509970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55674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928802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1965 </a:t>
            </a:r>
            <a:r>
              <a:rPr lang="ru-RU" dirty="0" err="1"/>
              <a:t>перепохований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на </a:t>
            </a:r>
            <a:r>
              <a:rPr lang="ru-RU" dirty="0" err="1"/>
              <a:t>Лук’янівському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. На </a:t>
            </a:r>
            <a:r>
              <a:rPr lang="ru-RU" dirty="0" err="1"/>
              <a:t>його</a:t>
            </a:r>
            <a:r>
              <a:rPr lang="ru-RU" dirty="0"/>
              <a:t> честь названо </a:t>
            </a:r>
            <a:r>
              <a:rPr lang="ru-RU" dirty="0" err="1"/>
              <a:t>вулицю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, яка </a:t>
            </a:r>
            <a:r>
              <a:rPr lang="ru-RU" dirty="0" err="1"/>
              <a:t>пролягає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проспекту Перемоги у </a:t>
            </a:r>
            <a:r>
              <a:rPr lang="ru-RU" dirty="0" err="1"/>
              <a:t>Святошинському</a:t>
            </a:r>
            <a:r>
              <a:rPr lang="ru-RU" dirty="0"/>
              <a:t> </a:t>
            </a:r>
            <a:r>
              <a:rPr lang="ru-RU" dirty="0" err="1"/>
              <a:t>р-ні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   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К.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художньому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6146" name="Picture 2" descr="C:\Documents and Settings\Admin\Рабочий стол\Новая папка (3)\482px-Могила_Кричевсь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07196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Admin\Рабочий стол\Новая папка (3)\1238425333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071966" cy="6000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88668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Сім’я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6488668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Повернення</a:t>
            </a:r>
            <a:endParaRPr lang="ru-RU" dirty="0"/>
          </a:p>
        </p:txBody>
      </p:sp>
      <p:pic>
        <p:nvPicPr>
          <p:cNvPr id="7171" name="Picture 3" descr="C:\Documents and Settings\Admin\Рабочий стол\Новая папка (3)\1238425375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Admin\Рабочий стол\Новая папка (3)\497fc2ccd5c5405f2da2df12d11ec5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000528" cy="5929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6488668"/>
            <a:ext cx="102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Беатріче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Портрет Романа </a:t>
            </a:r>
            <a:r>
              <a:rPr lang="ru-RU" dirty="0" err="1"/>
              <a:t>Кричевського</a:t>
            </a:r>
            <a:r>
              <a:rPr lang="ru-RU" dirty="0"/>
              <a:t>, </a:t>
            </a:r>
            <a:r>
              <a:rPr lang="ru-RU" dirty="0" err="1"/>
              <a:t>сина</a:t>
            </a:r>
            <a:r>
              <a:rPr lang="ru-RU" dirty="0"/>
              <a:t> художника</a:t>
            </a:r>
          </a:p>
        </p:txBody>
      </p:sp>
      <p:pic>
        <p:nvPicPr>
          <p:cNvPr id="8195" name="Picture 3" descr="C:\Documents and Settings\Admin\Рабочий стол\Новая папка (3)\_Krichevskij (2-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85728"/>
            <a:ext cx="478634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264</Words>
  <Application>Microsoft Office PowerPoint</Application>
  <PresentationFormat>Экран (4:3)</PresentationFormat>
  <Paragraphs>36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2014-02-04T14:54:50Z</dcterms:created>
  <dcterms:modified xsi:type="dcterms:W3CDTF">2014-02-04T17:48:11Z</dcterms:modified>
</cp:coreProperties>
</file>