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89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21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010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274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337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35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50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42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28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86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95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21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76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7367C3F-1B96-4ABC-8DD5-3CF1014192E4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B66BBFE-DD64-4A0C-B18B-F3C026B3D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871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Венедикт Ерофеев « </a:t>
            </a:r>
            <a:r>
              <a:rPr lang="ru-RU" dirty="0" smtClean="0"/>
              <a:t>Москва- Петушки</a:t>
            </a:r>
            <a:r>
              <a:rPr lang="ru-RU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ученица 11-А класса </a:t>
            </a:r>
            <a:r>
              <a:rPr lang="ru-RU" dirty="0" err="1" smtClean="0"/>
              <a:t>Мисик</a:t>
            </a:r>
            <a:r>
              <a:rPr lang="ru-RU" dirty="0" smtClean="0"/>
              <a:t> Екатерина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34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Ерофеев, Венедикт Васильевич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45290" y="1935919"/>
            <a:ext cx="5331725" cy="492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Дата рождения:</a:t>
            </a:r>
            <a:r>
              <a:rPr lang="ru-RU" dirty="0" smtClean="0"/>
              <a:t>	</a:t>
            </a:r>
          </a:p>
          <a:p>
            <a:r>
              <a:rPr lang="ru-RU" dirty="0" smtClean="0"/>
              <a:t>24 октября 1938</a:t>
            </a:r>
          </a:p>
          <a:p>
            <a:r>
              <a:rPr lang="ru-RU" b="1" dirty="0" smtClean="0"/>
              <a:t>Место рождения:</a:t>
            </a:r>
            <a:r>
              <a:rPr lang="ru-RU" dirty="0" smtClean="0"/>
              <a:t>	</a:t>
            </a:r>
          </a:p>
          <a:p>
            <a:r>
              <a:rPr lang="ru-RU" dirty="0" smtClean="0"/>
              <a:t>пос. Нива-3 Кандалакшского горсовета Мурманской области, РСФСР, СССР</a:t>
            </a:r>
          </a:p>
          <a:p>
            <a:r>
              <a:rPr lang="ru-RU" b="1" dirty="0" smtClean="0"/>
              <a:t>Дата смерти:</a:t>
            </a:r>
            <a:r>
              <a:rPr lang="ru-RU" dirty="0" smtClean="0"/>
              <a:t>	</a:t>
            </a:r>
          </a:p>
          <a:p>
            <a:r>
              <a:rPr lang="ru-RU" dirty="0" smtClean="0"/>
              <a:t>11 мая 1990 (51 год)</a:t>
            </a:r>
          </a:p>
          <a:p>
            <a:r>
              <a:rPr lang="ru-RU" b="1" dirty="0" smtClean="0"/>
              <a:t>Место смерти</a:t>
            </a:r>
            <a:r>
              <a:rPr lang="ru-RU" dirty="0" smtClean="0"/>
              <a:t>:	</a:t>
            </a:r>
          </a:p>
          <a:p>
            <a:r>
              <a:rPr lang="ru-RU" dirty="0" smtClean="0"/>
              <a:t>Москва, РСФСР, СССР</a:t>
            </a:r>
          </a:p>
          <a:p>
            <a:r>
              <a:rPr lang="ru-RU" b="1" dirty="0" smtClean="0"/>
              <a:t>Гражданство:</a:t>
            </a:r>
            <a:r>
              <a:rPr lang="ru-RU" dirty="0" smtClean="0"/>
              <a:t>	</a:t>
            </a:r>
          </a:p>
          <a:p>
            <a:r>
              <a:rPr lang="ru-RU" dirty="0" smtClean="0"/>
              <a:t>СССР</a:t>
            </a:r>
          </a:p>
          <a:p>
            <a:r>
              <a:rPr lang="ru-RU" b="1" dirty="0" smtClean="0"/>
              <a:t>Род деятельности:</a:t>
            </a:r>
            <a:r>
              <a:rPr lang="ru-RU" dirty="0" smtClean="0"/>
              <a:t>	</a:t>
            </a:r>
          </a:p>
          <a:p>
            <a:r>
              <a:rPr lang="ru-RU" dirty="0" smtClean="0"/>
              <a:t>прозаик</a:t>
            </a:r>
          </a:p>
          <a:p>
            <a:r>
              <a:rPr lang="ru-RU" b="1" dirty="0" smtClean="0"/>
              <a:t>Направление:</a:t>
            </a:r>
            <a:r>
              <a:rPr lang="ru-RU" dirty="0" smtClean="0"/>
              <a:t>	</a:t>
            </a:r>
          </a:p>
          <a:p>
            <a:r>
              <a:rPr lang="ru-RU" dirty="0" smtClean="0"/>
              <a:t>постмодернизм</a:t>
            </a:r>
          </a:p>
          <a:p>
            <a:r>
              <a:rPr lang="ru-RU" b="1" dirty="0" smtClean="0"/>
              <a:t>Язык произведений:</a:t>
            </a:r>
            <a:r>
              <a:rPr lang="ru-RU" dirty="0" smtClean="0"/>
              <a:t>	</a:t>
            </a:r>
          </a:p>
          <a:p>
            <a:r>
              <a:rPr lang="ru-RU" dirty="0" smtClean="0"/>
              <a:t>русский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370" y="1935919"/>
            <a:ext cx="3008122" cy="464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41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«Москва – Петушки»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982" y="231022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«Москва́ — Петушки́» — псевдо-автобиографическая постмодернистская поэма в прозе писателя Венедикта Васильевича Ерофеева (1938—1990).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9517" y="374879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Поэма написана в 1969—1970 году и распространялась в самиздате. Впервые была опубликована летом 1973 года в Израиле в журнале «АМИ», вышедшем тиражом в 300 экземпляров; затем — в 1977 году в Париже.</a:t>
            </a:r>
          </a:p>
          <a:p>
            <a:endParaRPr lang="ru-RU" dirty="0" smtClean="0"/>
          </a:p>
          <a:p>
            <a:r>
              <a:rPr lang="ru-RU" dirty="0" smtClean="0"/>
              <a:t>В СССР она была опубликована только в эпоху перестройки в 1988—1989 годах.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250" y="759886"/>
            <a:ext cx="3667552" cy="275066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142" y="2726424"/>
            <a:ext cx="2471768" cy="383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90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Сюжет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812" y="2440634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Лирический герой поэмы — интеллектуальный алкоголик Веня (Веничка) Ерофеев, едущий на электричке по 125-километровому железнодорожному маршруту из Москвы в Петушки к любовнице и ребёнку. Петушки — цель поездки — описываются рассказчиком как некое утопическое место.</a:t>
            </a:r>
          </a:p>
          <a:p>
            <a:endParaRPr lang="ru-RU" dirty="0"/>
          </a:p>
          <a:p>
            <a:r>
              <a:rPr lang="ru-RU" dirty="0" smtClean="0"/>
              <a:t>В поезде он пускается в длинные монологи об алкоголе, истории, философии, культуре и политике, беседует с попутчиками и непрерывно пьёт с ними всё, что содержит спирт и хоть как-то проходит в желудок.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632" y="735273"/>
            <a:ext cx="409575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85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45744" y="2231873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Когда Веничка время от времени просыпается, ему являются странные галлюцинации, вроде Сфинкса — существа без ног, без хвоста и без головы, который, тем не менее, дерётся именно хвостом и головой, обладает, как сказано в книге, «бандитскою рожей» и задаёт Веничке абсурдные с позиций здравого смысла, но с точки зрения математики правильно поставленные и имеющие однозначное решение загадки.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5744" y="530826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Он не может разгадать загадки, и Сфинкс говорит, что не пустит Веничку в Петушки.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501" y="2593075"/>
            <a:ext cx="5018283" cy="290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2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91403" y="2401206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Сфинкс волочет Веничку в тамбур, где на запотевшем стекле чьим-то пальцем выведено неприличное слово, и Веничка, выглядывая из окна, по направлению движения поезда начинает понимать, что едет из Петушков в Москву — пока он спал, электричка успела побывать в Петушках и начать путь назад. В итоге он снова попадает в Москву, где за ним гонятся четверо неизвестных (не исключено, что они тоже </a:t>
            </a:r>
            <a:r>
              <a:rPr lang="ru-RU" dirty="0" err="1" smtClean="0"/>
              <a:t>Веничкины</a:t>
            </a:r>
            <a:r>
              <a:rPr lang="ru-RU" dirty="0" smtClean="0"/>
              <a:t> галлюцинации). Они настигают героя в одном из подъездов и вонзают ему шило в горло (сам автор поэмы в 1990 году умер от рака горла). «С тех пор я не приходил в сознание, и никогда не приду».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030" y="2301273"/>
            <a:ext cx="3450609" cy="317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28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Место действия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7919"/>
              </p:ext>
            </p:extLst>
          </p:nvPr>
        </p:nvGraphicFramePr>
        <p:xfrm>
          <a:off x="1745397" y="3626639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п·о·р</a:t>
                      </a:r>
                      <a:r>
                        <a:rPr lang="ru-RU" dirty="0" smtClean="0"/>
                        <a:t> Москва — Железнодорожная</a:t>
                      </a:r>
                    </a:p>
                    <a:p>
                      <a:r>
                        <a:rPr lang="ru-RU" dirty="0" smtClean="0"/>
                        <a:t>Горьковское направление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п·о·р</a:t>
                      </a:r>
                      <a:r>
                        <a:rPr lang="ru-RU" dirty="0" smtClean="0"/>
                        <a:t> Железнодорожная — Петушки</a:t>
                      </a:r>
                    </a:p>
                    <a:p>
                      <a:r>
                        <a:rPr lang="ru-RU" dirty="0" smtClean="0"/>
                        <a:t>Горьковское направление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08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Художественные особенности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51212" y="283641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Поэма «Москва — Петушки» имеет циклическую структуру.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Её лексика составляет смесь из </a:t>
            </a:r>
            <a:r>
              <a:rPr lang="ru-RU" sz="2400" dirty="0" err="1" smtClean="0"/>
              <a:t>библеизмов</a:t>
            </a:r>
            <a:r>
              <a:rPr lang="ru-RU" sz="2400" dirty="0" smtClean="0"/>
              <a:t>, советских газетных штампов, скрытых и прямых цитат из русской и мировой литературы и классиков марксизма-ленинизма.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5165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TC103457503[[fn=Допускает цитирование]]</Template>
  <TotalTime>52</TotalTime>
  <Words>425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Цитаты</vt:lpstr>
      <vt:lpstr>Венедикт Ерофеев « Москва- Петушки»</vt:lpstr>
      <vt:lpstr>Ерофеев, Венедикт Васильевич</vt:lpstr>
      <vt:lpstr>«Москва – Петушки»</vt:lpstr>
      <vt:lpstr>Сюжет</vt:lpstr>
      <vt:lpstr>Презентация PowerPoint</vt:lpstr>
      <vt:lpstr>Презентация PowerPoint</vt:lpstr>
      <vt:lpstr>Место действия</vt:lpstr>
      <vt:lpstr>Художественные особенности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Венедикт Ерофеев « Москва- петушки»</dc:title>
  <dc:creator>Евгения Афенченко</dc:creator>
  <cp:lastModifiedBy>Евгения Афенченко</cp:lastModifiedBy>
  <cp:revision>4</cp:revision>
  <dcterms:created xsi:type="dcterms:W3CDTF">2014-05-11T10:24:53Z</dcterms:created>
  <dcterms:modified xsi:type="dcterms:W3CDTF">2014-05-11T11:17:16Z</dcterms:modified>
</cp:coreProperties>
</file>