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dirty="0" smtClean="0"/>
              <a:t>Ісаак Ілліч Левітан</a:t>
            </a:r>
            <a:endParaRPr lang="en-CA" sz="5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290426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0"/>
            <a:ext cx="4472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Берег моря. Крим</a:t>
            </a:r>
            <a:endParaRPr lang="en-CA" sz="4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14338"/>
            <a:ext cx="8458200" cy="6043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0"/>
            <a:ext cx="4979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Після дощу. Плесо</a:t>
            </a:r>
            <a:endParaRPr lang="en-CA" sz="4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62061"/>
            <a:ext cx="7239000" cy="5995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0"/>
            <a:ext cx="1517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Тиша</a:t>
            </a:r>
            <a:endParaRPr lang="en-C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199"/>
            <a:ext cx="8578586" cy="6019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0"/>
            <a:ext cx="1733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У виру</a:t>
            </a:r>
            <a:endParaRPr lang="en-CA" sz="4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4522"/>
            <a:ext cx="9144000" cy="5963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0"/>
            <a:ext cx="3172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Золота осінь</a:t>
            </a:r>
            <a:endParaRPr lang="en-CA" sz="4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90599"/>
            <a:ext cx="8065781" cy="5867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794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Залишки колишньої. Сутінки. Фінляндія</a:t>
            </a:r>
            <a:endParaRPr lang="en-CA" sz="36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724400" cy="6303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304800"/>
            <a:ext cx="3657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Ісаак Ілліч Левітан - </a:t>
            </a:r>
            <a:r>
              <a:rPr lang="ru-RU" sz="2000" dirty="0" smtClean="0"/>
              <a:t>народився </a:t>
            </a:r>
            <a:r>
              <a:rPr lang="ru-RU" sz="2000" dirty="0" smtClean="0"/>
              <a:t>в 1860 році в місті Кібарти, в невеликому містечку в Литві, в сім'ї дрібного службовця. В кінці 1860 року сім'я переїхала до Москви, де Ісаак навчався в Московському училищі живопису, скульптури і зодчества </a:t>
            </a:r>
            <a:r>
              <a:rPr lang="ru-RU" sz="2000" dirty="0" smtClean="0"/>
              <a:t>протягом 10 років.</a:t>
            </a:r>
            <a:r>
              <a:rPr lang="ru-RU" sz="2000" dirty="0" smtClean="0"/>
              <a:t> У 1875 він втратив свою матір, а через два роки і батька. Подальший період став важким у житті юного художника: йому доводилося ночувати у родичів і друзів, а іноді в порожньому класі в школі. В училищі відмовилися брати з нього плату за навчання «на знак визнання його успіхів в мистецтві</a:t>
            </a:r>
            <a:r>
              <a:rPr lang="ru-RU" sz="2000" dirty="0" smtClean="0"/>
              <a:t>».</a:t>
            </a:r>
            <a:endParaRPr lang="en-CA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aac_Levitan_selfportrait1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559198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324600"/>
            <a:ext cx="141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Автопортрет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228600"/>
            <a:ext cx="4267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Новатор пейзажного живопису. Уважне вивчення </a:t>
            </a:r>
            <a:r>
              <a:rPr lang="uk-UA" dirty="0" smtClean="0"/>
              <a:t>природи, </a:t>
            </a:r>
            <a:r>
              <a:rPr lang="uk-UA" dirty="0" smtClean="0"/>
              <a:t>володіння </a:t>
            </a:r>
            <a:r>
              <a:rPr lang="uk-UA" dirty="0" smtClean="0"/>
              <a:t>системою пленерного </a:t>
            </a:r>
            <a:r>
              <a:rPr lang="uk-UA" dirty="0" smtClean="0"/>
              <a:t>живопису допомогло художнику наділити пейзаж відчуттям повноти життя. Значну роль у художника відіграє небо, фарби якого повідомляють динаміку пейзажам. Серед найулюбленіших художником тем – </a:t>
            </a:r>
            <a:r>
              <a:rPr lang="uk-UA" dirty="0" smtClean="0"/>
              <a:t>ліс </a:t>
            </a:r>
            <a:r>
              <a:rPr lang="uk-UA" dirty="0" smtClean="0"/>
              <a:t>(“Березовий </a:t>
            </a:r>
            <a:r>
              <a:rPr lang="uk-UA" dirty="0" smtClean="0"/>
              <a:t>гай”), </a:t>
            </a:r>
            <a:r>
              <a:rPr lang="uk-UA" dirty="0" smtClean="0"/>
              <a:t>філосовські пейзажі (“Над вічним спокоєм”, ”Вечірній дзвін”) ліричні переживання природи(“ Озеро Русь”). </a:t>
            </a:r>
            <a:r>
              <a:rPr lang="uk-UA" dirty="0" smtClean="0"/>
              <a:t>Навчався Ісаак у відомих російських художників Олексія Саврасова і Василя Полєнова. Уже з 1884 року він демонстрував свої картини на П'ятій пересувній виставці («Сонячний день. Весна» і «Вечір», 1877 рік). За одну з робіт молодому автору вручили Малу срібну медаль. Найбільшу роль у формуванні особистості Левітана зіграв його улюблений учитель Олексій Саврасов - талановитий художник і прекрасний педагог.</a:t>
            </a:r>
            <a:endParaRPr lang="en-CA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685800" y="2133600"/>
            <a:ext cx="7772400" cy="1974850"/>
          </a:xfrm>
        </p:spPr>
        <p:txBody>
          <a:bodyPr/>
          <a:lstStyle/>
          <a:p>
            <a:pPr algn="ctr"/>
            <a:r>
              <a:rPr lang="uk-UA" sz="5400" dirty="0" smtClean="0"/>
              <a:t>КАРТИНИ</a:t>
            </a:r>
            <a:endParaRPr lang="en-CA" sz="5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5-005-Berjozovaja-ros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8779"/>
            <a:ext cx="9144000" cy="5391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228600"/>
            <a:ext cx="4106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/>
              <a:t>Брезовий гай</a:t>
            </a:r>
            <a:endParaRPr lang="en-CA" sz="5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53261"/>
            <a:ext cx="8229600" cy="5904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0"/>
            <a:ext cx="5194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Над </a:t>
            </a:r>
            <a:r>
              <a:rPr lang="uk-UA" sz="4800" dirty="0" smtClean="0"/>
              <a:t>вічним</a:t>
            </a:r>
            <a:r>
              <a:rPr lang="uk-UA" sz="4400" dirty="0" smtClean="0"/>
              <a:t> </a:t>
            </a:r>
            <a:r>
              <a:rPr lang="uk-UA" sz="4400" dirty="0" smtClean="0"/>
              <a:t>спокоєм</a:t>
            </a:r>
            <a:endParaRPr lang="en-CA" sz="4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cherny_zv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7132151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0"/>
            <a:ext cx="3581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Вечірній дзвін</a:t>
            </a:r>
            <a:endParaRPr lang="en-CA" sz="4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vitan-kartina-oz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469632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152400"/>
            <a:ext cx="2976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 </a:t>
            </a:r>
            <a:r>
              <a:rPr lang="uk-UA" sz="4400" dirty="0" smtClean="0"/>
              <a:t>Озеро </a:t>
            </a:r>
            <a:r>
              <a:rPr lang="uk-UA" sz="4400" dirty="0" smtClean="0"/>
              <a:t>Русь</a:t>
            </a:r>
            <a:endParaRPr lang="en-CA" sz="4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0900"/>
            <a:ext cx="9144000" cy="576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52400"/>
            <a:ext cx="3670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 Вечір на Волзі</a:t>
            </a:r>
            <a:endParaRPr lang="en-CA" sz="4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124</TotalTime>
  <Words>130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Ісаак Ілліч Левітан</vt:lpstr>
      <vt:lpstr>Slide 2</vt:lpstr>
      <vt:lpstr>Slide 3</vt:lpstr>
      <vt:lpstr>КАРТИНИ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Ісаак Ілліч Левітан</dc:title>
  <dc:creator>Masha</dc:creator>
  <cp:lastModifiedBy>owner</cp:lastModifiedBy>
  <cp:revision>34</cp:revision>
  <dcterms:created xsi:type="dcterms:W3CDTF">2006-08-16T00:00:00Z</dcterms:created>
  <dcterms:modified xsi:type="dcterms:W3CDTF">2015-03-11T20:52:18Z</dcterms:modified>
</cp:coreProperties>
</file>