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8" r:id="rId3"/>
    <p:sldId id="257" r:id="rId4"/>
    <p:sldId id="259" r:id="rId5"/>
    <p:sldId id="260" r:id="rId6"/>
    <p:sldId id="261" r:id="rId7"/>
    <p:sldId id="264" r:id="rId8"/>
    <p:sldId id="262" r:id="rId9"/>
    <p:sldId id="263"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70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5B106E36-FD25-4E2D-B0AA-010F637433A0}" type="datetimeFigureOut">
              <a:rPr lang="ru-RU" smtClean="0"/>
              <a:pPr/>
              <a:t>26.04.2015</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26.04.2015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26.04.2015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5B106E36-FD25-4E2D-B0AA-010F637433A0}" type="datetimeFigureOut">
              <a:rPr lang="ru-RU" smtClean="0"/>
              <a:pPr/>
              <a:t>26.04.2015</a:t>
            </a:fld>
            <a:endParaRPr lang="ru-RU"/>
          </a:p>
        </p:txBody>
      </p:sp>
      <p:sp>
        <p:nvSpPr>
          <p:cNvPr id="9" name="Номер слайда 8"/>
          <p:cNvSpPr>
            <a:spLocks noGrp="1"/>
          </p:cNvSpPr>
          <p:nvPr>
            <p:ph type="sldNum" sz="quarter" idx="15"/>
          </p:nvPr>
        </p:nvSpPr>
        <p:spPr/>
        <p:txBody>
          <a:bodyPr rtlCol="0"/>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5B106E36-FD25-4E2D-B0AA-010F637433A0}" type="datetimeFigureOut">
              <a:rPr lang="ru-RU" smtClean="0"/>
              <a:pPr/>
              <a:t>26.04.2015</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26.04.2015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26.04.2015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5B106E36-FD25-4E2D-B0AA-010F637433A0}" type="datetimeFigureOut">
              <a:rPr lang="ru-RU" smtClean="0"/>
              <a:pPr/>
              <a:t>26.04.2015</a:t>
            </a:fld>
            <a:endParaRPr lang="ru-RU"/>
          </a:p>
        </p:txBody>
      </p:sp>
      <p:sp>
        <p:nvSpPr>
          <p:cNvPr id="7" name="Номер слайда 6"/>
          <p:cNvSpPr>
            <a:spLocks noGrp="1"/>
          </p:cNvSpPr>
          <p:nvPr>
            <p:ph type="sldNum" sz="quarter" idx="11"/>
          </p:nvPr>
        </p:nvSpPr>
        <p:spPr/>
        <p:txBody>
          <a:bodyPr rtlCol="0"/>
          <a:lstStyle/>
          <a:p>
            <a:fld id="{725C68B6-61C2-468F-89AB-4B9F7531AA68}"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26.04.2015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5B106E36-FD25-4E2D-B0AA-010F637433A0}" type="datetimeFigureOut">
              <a:rPr lang="ru-RU" smtClean="0"/>
              <a:pPr/>
              <a:t>26.04.2015</a:t>
            </a:fld>
            <a:endParaRPr lang="ru-RU"/>
          </a:p>
        </p:txBody>
      </p:sp>
      <p:sp>
        <p:nvSpPr>
          <p:cNvPr id="22" name="Номер слайда 21"/>
          <p:cNvSpPr>
            <a:spLocks noGrp="1"/>
          </p:cNvSpPr>
          <p:nvPr>
            <p:ph type="sldNum" sz="quarter" idx="15"/>
          </p:nvPr>
        </p:nvSpPr>
        <p:spPr/>
        <p:txBody>
          <a:bodyPr rtlCol="0"/>
          <a:lstStyle/>
          <a:p>
            <a:fld id="{725C68B6-61C2-468F-89AB-4B9F7531AA68}"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5B106E36-FD25-4E2D-B0AA-010F637433A0}" type="datetimeFigureOut">
              <a:rPr lang="ru-RU" smtClean="0"/>
              <a:pPr/>
              <a:t>26.04.2015</a:t>
            </a:fld>
            <a:endParaRPr lang="ru-RU"/>
          </a:p>
        </p:txBody>
      </p:sp>
      <p:sp>
        <p:nvSpPr>
          <p:cNvPr id="18" name="Номер слайда 17"/>
          <p:cNvSpPr>
            <a:spLocks noGrp="1"/>
          </p:cNvSpPr>
          <p:nvPr>
            <p:ph type="sldNum" sz="quarter" idx="11"/>
          </p:nvPr>
        </p:nvSpPr>
        <p:spPr/>
        <p:txBody>
          <a:bodyPr rtlCol="0"/>
          <a:lstStyle/>
          <a:p>
            <a:fld id="{725C68B6-61C2-468F-89AB-4B9F7531AA68}"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B106E36-FD25-4E2D-B0AA-010F637433A0}" type="datetimeFigureOut">
              <a:rPr lang="ru-RU" smtClean="0"/>
              <a:pPr/>
              <a:t>26.04.2015</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7.jpeg"/><Relationship Id="rId2" Type="http://schemas.openxmlformats.org/officeDocument/2006/relationships/hyperlink" Target="http://www.artchive.com/web_gallery/reproductions/200001-200500/200352/size1.jpg" TargetMode="External"/><Relationship Id="rId1" Type="http://schemas.openxmlformats.org/officeDocument/2006/relationships/slideLayout" Target="../slideLayouts/slideLayout2.xml"/><Relationship Id="rId6" Type="http://schemas.openxmlformats.org/officeDocument/2006/relationships/hyperlink" Target="http://www.persiancarpets.ru/images/Rasolian-rug-(1).jpg" TargetMode="External"/><Relationship Id="rId5" Type="http://schemas.openxmlformats.org/officeDocument/2006/relationships/image" Target="../media/image6.jpeg"/><Relationship Id="rId4" Type="http://schemas.openxmlformats.org/officeDocument/2006/relationships/hyperlink" Target="http://s41.radikal.ru/i094/0908/09/0ebb02fca1ac.jp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14480" y="285728"/>
            <a:ext cx="6172200" cy="1894362"/>
          </a:xfrm>
        </p:spPr>
        <p:txBody>
          <a:bodyPr>
            <a:noAutofit/>
          </a:bodyPr>
          <a:lstStyle/>
          <a:p>
            <a:pPr algn="ctr"/>
            <a:r>
              <a:rPr lang="uk-UA" sz="6600"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Іранське килимарство</a:t>
            </a:r>
            <a:endParaRPr lang="uk-UA" sz="6600"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Подзаголовок 2"/>
          <p:cNvSpPr>
            <a:spLocks noGrp="1"/>
          </p:cNvSpPr>
          <p:nvPr>
            <p:ph type="subTitle" idx="1"/>
          </p:nvPr>
        </p:nvSpPr>
        <p:spPr/>
        <p:txBody>
          <a:bodyPr/>
          <a:lstStyle/>
          <a:p>
            <a:r>
              <a:rPr lang="uk-UA" dirty="0" smtClean="0"/>
              <a:t>Підготувала</a:t>
            </a:r>
          </a:p>
          <a:p>
            <a:r>
              <a:rPr lang="uk-UA" dirty="0" smtClean="0"/>
              <a:t>учениця 11 класу </a:t>
            </a:r>
          </a:p>
          <a:p>
            <a:r>
              <a:rPr lang="uk-UA" dirty="0" smtClean="0"/>
              <a:t>Руденко </a:t>
            </a:r>
            <a:r>
              <a:rPr lang="uk-UA" dirty="0" err="1" smtClean="0"/>
              <a:t>Альона</a:t>
            </a:r>
            <a:endParaRPr lang="uk-UA" dirty="0"/>
          </a:p>
        </p:txBody>
      </p:sp>
      <p:sp>
        <p:nvSpPr>
          <p:cNvPr id="21506" name="AutoShape 2" descr="data:image/jpeg;base64,/9j/4AAQSkZJRgABAQAAAQABAAD/2wCEAAkGBxMTEhUUExQVFhQXGCAbGBgYFxwfIBwgICAaGh8eHh4gHCggHR8nHB8aITEhJSktLjEuHh80ODMtNygtLisBCgoKDg0OGxAQGzUmICY3LCw3NCwsNCwvNDQsLCwsLCwsLCwsLCwsNywsLCwsLCwsLCwsLCwsLCwsLCwsLCwsLP/AABEIALQA8AMBEQACEQEDEQH/xAAbAAADAQEBAQEAAAAAAAAAAAADBAUCBgEAB//EAEYQAAIBAwMCBAMFBQUGBAcBAAECEQMSIQAEMSJBBRMyUUJhcQYjUoGRBxRiodEzQ3KxwRUkgpLS4RdTssI0Y3ODo/DxRP/EABoBAAIDAQEAAAAAAAAAAAAAAAMEAQIFAAb/xAA5EQACAQMDAgIHBgUFAQEAAAABAgADESEEEjETQSJRFDJhcYGh8AUjUpGxwUJD0eHxFSQzNFNiRP/aAAwDAQACEQMRAD8AaX7SeHDvuPzan/TRD9pt+D6/ONj7MrWtcT0farw8YArH/jT+moP2m1vU+X95cfZVa1rifP8AbLYL/d1m+Xmj/p1A19VuEk/6aVwziFp/bjZY+7cfWr+vw65ddUOChnH7MPZxCH7Z7H/yifrWP/Toba+ov8B/KSv2U5/jEzuPt/slGKM/Wqf+jU+mV2HhX85C/Z4A8Ti8JT+3uzP91/8AkY/+0ak62qLAqfhaWH2WbCziHT7dbP8A8tf1b+uq+n1PwN8pw+ynP8YnlT9oO0X+6U/mf66g62qeFMkfZe3BYQT/ALS9sB/ZJ+rf11HpGqPAt75b/Tqa81BEm/alTB/sKUdj1f11xfWeQljodN+IwlH9qlDvRp/qf+rXCpqu4E5vs6gf44T/AMUqH/lU/wBf++p6mqkf6fRP8yYb9qafDSpk9oE/66qTqz5CX9A045cmYH7TyI8yii/VI/STqB6X2IMs+h0tuTCj9qdLny6f6D+upvrD2Eofs/TgCz8zLftXpD+7p/oP667/AHR8pA0OmvffBP8AtVE9NBDz8P0119UBkiSv2fp7esTMt+0uuQGG1Fo5PlH8hPbUXrfiF5YaPT//AFPU/aohi6jSH5Af66sDqx5fnKtodOc7jGF/adRP93T/AOUag1tTxt+cj/TqPPUmW/afSHNKn+i6kPqfIfnO/wBPoD+ZFK37VAcU6NMn/ADqpbU+wfGWXQaUHLkwQ/akww9KmrDkGmo/kQDqA2q5uD+cn0LSHO4zP/imB/d0/wDkT5andrPZ+ZlTotMf4zPj+1Y9qdOf8Cam+r72/MyfQdN+MwL/ALT9yJLUFC//AEhx+a/XUX1F/XEn0PSkct8pkftWq/8Alpj+Bf8Ap1a2qHlKHR6U/wARn3/ivXOFQT8kH9NdbU9yJx0ml8zN+H/b/e16wSfLjnpWe2MqCOdArtXQDxcw9DS6YqSFOPOc/R8IogU76VMXAEk7mMyQO/DHnmNB9Kqtex4xLtSpA4nmz8P20Uyy0J5a7cHBkgYBMXEZ5iBxqG1FexsTIejSLRrw/b0VCErtwYF8ozGZIU+3sWE+2hVK9Ykkky5p0b4E1sdtQIp3JtjHrJVxOTbwI/xR2jXdasDhjJZKW44m9ls6MU7qe2/j6X9+mIH1uj4Y1Bq1/wARktTpXsBD+GU1ULikCsmoE290iSRk/hAZzxKwMxjmd3vcmS/TVsDE+pbekLVqrQuBIqXUGBwxA47gg3cYgZjXdasL7SZzdNjuAxPaHh9EWCpR283EP93UmLjbbjnDT8gPnqDXr5sTOIpE+GaobWmoW6nQBuaQKDm5Qy4UmBd1CDjDLJzrm1FW2SZzpT3HaCYTCKXbywLyZG2ADIbWCAtFtwIIImB9dcGJNi2ZN6bWsOI4nmr03V2YuWs+7F6kgWBbjCtIkiYhYGg85uPnONQWwoi9Csz3RUeoRVJYmlSJhiB5Z6+m8/GMLAgEE6IbLziczIwvb9ZqkWcva7lmeQRQpSoMAKVLDLSF7RaTHMVJtycTnenjwz2luSxrAVK6qCD935a+UAvAa7mITEcgxJA1ZaV7EWz53kvUQAAqMTFJ2uID1bnb0KyN8Kk04YiLgQPeFWAcx2w37fOWeoAANontJ2fzrKjZq4byqRsERBBeOqQszAtDZkxxslgx7Sjup2HbxzNUazs1QI9VCzLbFOmTSxEQWEn4Y6ZAYxKmJttsWaSai7QNv959t67VHqhWr/ApFMoPLIEG1gYkSBgDDZ5GqlNoU4+c5mU7V25EDUqsoesTVCstNS6Vh0gfEOj5YniW5nUql22DkSTUOEYCbr1XkuXqWGmoBIpuBmQw6sj4uBLEidQBa2RIugsloJqYkMxWxaZuJ26RLMQGMGMlSZn4CM6vubi8hXpsCFGeZ55OFchWphKhYrt1Af0CR2jqUT8P/FqTuscyerSsV25M+2u5LmnZVZyjOWgU6auYEEw2FtJBGekEjvENTN7ecjqLTDXXn5QKeIZRVfcP5RLMrFahYEAAM2CDyuVMKQYnnjTbk2lkYbGGyYXftKfebjpqKxbykyAIAiY6ZgSTNxkCBqCotyPzlsjBWe0t2xItbc+tWhKSiAJhBByFkQ3BlpAxqGXniSptys8D1SVFu8T7xWm4z7QJUAKpi2cDq/LnK3ORKrwbiZ3m5YJJq1lBdRIamQkG4ovVNowRxkZGuVAxsLfOct/wwdbdeZTqHzNwQQpABQwC8FVAaTMSfTkLgjiRSIF8fOcjeOxWD8Ga/f1zM9ZE3XTBAm6BdxzGnCAVoiKBj0apgNxSqWKEWwhG6UecB8xGeW4kzE440urC/iPJjilOvniM+EVnVF8yoVgkorT1ggEycSp6YniT7jVa9BbkEQdR/F93kfXEJuWfpUUqVEBDUZhTDELiAvTkgRJE/lGgKoGXYm+I7SFNmuufrtNbOjuHAfy9uMC2+l7GZPbJs/IN857q6dPCWMU1I2OdsapeH1ZErt1SDJWlkLaJ5kXABIkHIbnMw+opAXUkmLrcYiXiNHymWorAVOVZRF8EQIGQQQI4KkcnsWi5fDcdx5RsAVBmE2my8h1utfdNAiAVoY7iCC8cJwIzJIGjPUUC38PP94EjdgcefnHtnsS9Lr8ytSYsZyzq3JZTlrpyR8YMiGkOEawbwGsDB1E2Zp/lPv37ygF3dr0yA9OvAYOADAI4DWyJ4OQQwBGqmjZvuh7x5f2knbUF77T8o14ZsaleqKlUFSM0qbSbATmo85NQn3zP5kCr1k01NrZJ5+vKcxGETiLb7dIN3PKKSpGMgEBpzzM/nHERqaaOaF+5jSUgKVhKfjfg7h/NpECrEBmyKg/BU7XRwe+Pnqml1SahSj9vl7REwxpsO4k1/EWrSlMGiRncVHj7rsR/E0T1E8fUkspQIN3Nx2A7y5C08jN/lLPh3hyUaXmFLaVMXohBuJAJ8x5zOTapi0STk9KOq1RqVOinxP7CUVCxu3MkfZ8q1V6dSGFX1Z+IdYIPIMyQRnM/PTWs3ogdDx9Wj1emrJYw/inhlRKgZWHn8K5UW11ibKgAgP74gwCo9QWNPWp6ikbi3s8vaIipKCz5EA+9qV5SkjUjP39RuUJgFUMdTGB1STke+Sijt8VQ3tx7ZYhEG4G/7Shu9im32sBQB6aaxwWkXNzLkXe8SQJJyouoavW2rxyZaim99zGL/Zan5lN0wGSCrESCGmUaOQSJj5yJ1OqrdB+p2PIhNVTBsYpVX91kOp/dTgg9RoMe38Sn8gZkRmGlQVhupHP6wO4VBtbBg6e3fcsrVUhSbqO3uALkRL1CV9IAUcRGIwFJLCmC557n9hIqVAAKVITfiO1cVfMLFKgUm4cIBMXyelDmAcRddcWjQkrq48ORLoF22b5yZuNn5hNSiDTrgG+iRFwEm9Ae4iShypE/MtKfCLZAkqQps+B5/tC+C7ekw6LmWYsQkMTiXc9gJHvJ4j4k9S7rc/PtDVLnA4jY8OqtBG9qGchxHcjrEHvIaJ/u1zkFI9OpL61P4RUUWPEU3PhteOh6lVWIupBgCeYAIEYm3gYVT7BeGrovgj4mO6deid7zVOhXotUptUYCmcFieCBcpgZ91PaDjOuC0qqhgvMivVF7c7ohuKQ3EeSAtgbpuJJEpxjnOT3j5TptbrgmAo1BQPjF7zW026qhAqPDCkbqYE5epwDkgfikRAkGQNCZr3NuLw28moSw7Qv2WM7uu3M1W7zPUe8AHjkDTwH3lFYk2NJVM+oqC9KmyIFZqoADyMlGkexkfn7DvmV2tSLg8ZjJXx+Fp6Xps8OxuThQAxhcWt1qJMCIHvxq4BZdzHmVKPTBCZvLX2YqstZg5trPSC02IFjEqLbsXZA7n3+gU1xFRBt4B+IlWphKYK585FXxWsTUJdadgChLJueYKHJN3aPkdGOlpKALXv3jO4AYEu+K+IJSphmGefVGT+BhIlWAmf56Q0+m3ObG4+uZUoGaw4kygHSoKjx+81YjpxQBzcePvGzbxBGTJGtgbaYG3gQLsax2jgSl4J4VIUCbQTKsvqmJWp8QwJU98TkZzdVqQoJPPshMLgQvj3jXljyaUvUbpJ5Y8gTEEkHBP5e+g6TTGo3Vq4HMNQob+eJMNLcbVQXValIm8qQSEZj61ggjqB4MEjtMnVSulQle/aWNCjXa1E2I59sveHbhmN1J7lZZee44uWBhxAEcADgY1lvSLFhWHB+vhFa9NaQCrzGl2AapTqymEY5m9othoLZZIIzJMrn2k1SL085/L3QK1mCQG8LAA1GikOEJMjnqclpK9OJyD+Wo2gZQeL64hNNZjtOZBPjgNRfMB8icNESV4Zx8UfygEglZGjVpu1Ky+seY4v2f0jvOfZ5TotnUqATe7oDKgTeD1GZDdQMYEQBkyNIrTQDjxTPrtZsCaXYrT84qaZlgPuplZA6RBBAJ65EdsEccrlyqtwB+ch6zbReT/GN3YGO4a6YtVcAckAZ9YiS2Oxxq9PTncFo48yY3p06i5HMm7DxeTbXBXEoR3PaTAl4gBvkOCNOaqkxH3fxhfQ+j4jmdPtabtC1IqKwtkzbGelxkTAi48kYjvnVFRBen2ziZpfx3GIrQomnRRaTq0Ld5y+nOC7Ti4+xYyO4mdEDLVZjUHwk1ajF/KRfFPExRMD72sxyDJVgSfUJm0ySqjOcQJ0zp6bsSW9WPCgK4Crg+flFdz4Vul+/cl6nLD/DBtHYFeQAPxRMHV21NOpjtDU/Rs0U/Pzl3wfxNd3TUNAqqcfECwANxEKsicD5SPlmajTtpKm5ODzFqlMo2ZK3vhhQpF4CSVYtmnB6Xfmc8DJWMyXw/p9WHyP8APukc4k/cUndmdEK1omrRIjzVBJuAHLR6lzzPyLe0Nnt29khG2Hptkdr/AKGUaPiRr0W8szVYG0nkt6iAomFCxDEnsM8nMq6YUagLer+0Io2tmSNmHautOjVqLcov8wyUK+tiMwRmPfGn6lOmaRZ1Hst3kO5HrflLW72tbd1Km621KEX0kGGciLQWke0kAx/LStHUJQUUqh/tAEIq7XOZM8RBpuEq0zTSYIPUjXRNyljINqWnsQTBjR1YOhKG8Yo0S2WzNVnJrVpqVF+9pKCsT6qkc5AkEyMDuDqKKgUVIHOZRbCobjtBfY4TuKp5mo2ZmTLZnE/WBrW//RSidVv9rU98yTa9IkJTHnVDIqAjISWPtEc4mOB3zGBKG2cRu6h/DxaMfZKrUpvKlVVLhBGWMkXWnI/7EdtL65A2PP5eyMO6VVCrPl8erVsVabVqbORSLfdssnFtSPpgg/lGrnR0kPhYAgZ/vFhTAyotG6FSdzUmib2ABd3VWSFEsWEqpIImCBI+eIZdyrtbHyMhXspLcRGghvWrWA8+oR5NIjC3fHUxEkAkLGSDj2ZVVRbdhJdi/hp8ecseBbA1CGLFwzEliJvJwRUEyRHB4PcCM5ur1O0X4Pz+EubIuwTX2g8a8seRSkscSTLdxBMTggCZk6HpdI1RhVqQun03UyeBEPAraTk1SvmVAbKk+k9x/DyM/pprVhnUbOO4/eM1XDjZT7fOXau48kVXrMGRnLU1j0oVVBTj3LLEf/LP4tL7d5VUGe8z6KFmFja3M5jb1W258wCEcy1OTKxEEHsRjP0Gn6lEOApOfOadMjVKVYZje48XDNdJKFrixAvHpuCkjAwJGq09KUpFSIL0UA8TVFxvdwEZilKZ/iqEQOfcY+gI99DKejU7kXbzhSo0yXA8X6S2ESoz7dqVqLTpsCP4yRb9VgQf4anvqhZlUVb3My0rOrCoDckyDt90dpUNIt5lEdIYfDImJ+nK/n8tMVKY1NHqgWb9ZpNTWou9R8J9t/GTShmJhAbLbQWMCLmAyY79hOrVtNvVdvf5e6D9GXsL3h/AdiK7NWrWyhCrSjCcQWHZRzHcCTodWoKA6Sd+8iu/RUquT3P7CUqlBN1TcVUNO16iAmCRYQLz/imGHcqI7wLqHT2sbxWgzUnsPEPlIW28XdUNKpJOCjqeYiJn1COD3H10y+l3OtRMeYMfOnDHevE8fxt1QhR945GcBVECLV/SB+epq6VS+5uLfV5WnpQT4RifeFEbdxVP3hiXwZWT6h78EH6Y1Go+/TamLSargfcqLCXldUdqxq/dmmoA/wABLFyZ7hvzLt7aUJLJsAsTM1UYsFHacxulLua9JFQzKpGcZnjpMjjng+2nEUBdjmahYOvTfmdL4L4yu5UJUMOplTyLiDBIMAkdux+usvUadqDbk4iFai1M7TJviHhPllQgZQoJDBvQBgO54g9UD4QTgzhzT6kNfOf190qWuuwxCnt/MqBl6Kx/tUIIFVScsFBkGDJTkgmO8vGxU9/2lDUamuRj6xG0rVq1dQPIcGm6qYYKVBpkxmeTxwRg40ntp6ene55kWNQXHEl1d3uGZa1S1vKey0NHlsSBCr2P09hk6OUpFCi94ylKwsM3h/tHtCW82WIqMFqC4ZziDBI/SJ7yQND0VjTYW9WcdWKdknqMPNqQ7pduKagpb71CATJjiZkrjM41cAhQMWgle5LW7Tz7DZqVD7uT+pY/nrT41NMRWv8A9R/fNuSKtMkJT/3lmkVLpJCyxyuZAzK/QazFGOe37w9QgDwmM/ZwfdEER94/SfrExA7j8I45PCqfaA8QbuJWmSrbhPt5QpbYByzMFBCBjhQZDCmw4YGOe0/lFKo+oFiLX59vvjA8RuvHf+0zt9xUA+9CGtVK1EpFV6QBb5lQntHCYkxMCYc6VOmt+wizL1nsvAjfhWxZ2FzBi5LlysrXXAtuwQVESIjiIA0nqtSFW47du4MKoAuo+UP9ofFxSXyKZvdsMxiT6hDYzGBP/fS2j05qHrVRYQ+n05qGSvDtsEKsWUu5zPbjj5du3IA1qOwtjiHq1Sy7aY8IhaVMMED+WQScfL5/Lt+nfVSxgmB/lg2nlCjBQu4JBhQe3Au4kzxJjsOTqdwXAXmS67/VvbvGqLQVDMnrkCPoJ4x7fmASew7beZ1gP+IYAzJp8LUuhvwxyAImI4/5gIzE9+dHFYgWMcXU9QFlHEeVFtVS4HV0lRBERke0E/PmMjVCbetm/aKs3VJZRGK/iNYqELBeoguPpkgZMweMwWY5kaF0aYO4nHb+kFTp3bcBmAaktNGRmlJjifcknIzyee2OdF3WsYSld2GwRceGIjlrm6SLQc29/wAzjjHE/LRDqCV8QhRqC4KIM94zWQhzUR4YARjDj2b5dvzzxGqY22bI/SBvewA983ut09UQ3SgCyO78QpP4RPJ9ROYzqioqeI/4gVSxC0+8BvKC1Bl8Wi2F47D8pI9vVk40VXKG/aNUquw7APfBbLarTBN0kpnGcxjPbKjtz7aioxbxWxL1q3UYU1Fow1TIbzBAT247cR9P0iNVDgcjEVCKBstdrxddqOnqHliSVbIUycHGYORPGcGRPbwDcfnLE8oOYSmx6WlQoBmREdyJ/T2iDzIniZDAKNji7RPd7UHrpsPMyCI57mRGPoR/2ItQHwtGQ1/uq3wM6DwTxgbkWVIFRSCpyeo3HqBgGIETz9RrLr6c6dupT4idagaLWMmeL+GmmJudKdNvXd1OTyB3RATdOeT201ptQGuQMnsO395T1vCeIpumqVCYnzqUh6XwVQSC5UcKxgFkAIMjmCC7tU8cHj2SlNVpnbbB7/1jfhlShuCHtDVThTAumCT0iQFUWgEk/wCpza9OrS8Knw/KFJemJj7QkNTpkQQaiw3PfsQsH6TOjaHG5bZ/aLOQHBvFtuD5lQ3tTJ3KJ0AdX9pCknKjvkFYGQYA0w1jheLX+cKg2rYjtPP2fiXc/wAR/wDdrSItrKcXr/8ATafb2sUN7KqqNwXNjXkyplmWPkJYxyenWUibxYHNv3jZ2qQN0PtdzSpUuFRRlgBF0n1qw4IIGOCBjtoD02q1PbKCg2QYDbrLCvWVTWcXUaRiFHerUEAdhC/EflJDqhaaW8pV3LDZT+JlXwrw9qjdbAuwJd/iYnFyk4KiLWX6LAAGkNTqtoLdpbwqLKLRrx7xddvTFKlHmHBsGATIMC6VggcTHGktLpnrv1XNhDUKDVTImwoWsrsyl3J5M28GBn/I+3c61nPYCwEPVqG1qfA5jW1pkhT92bSZMYXjk4gc8x29jEbSTa0Xq1kQ2U2WOeHeH1algCieQQMD53cAT8QDcDE51DmkgyfhA1dUP5XHtj3+yGNtiq+LgAOMAwAe8EdJKmChkEwBHVU/VcWHnF6dd1Um+DEEpMrBHKhgxMFbewmAYkgTgdiBJ7G6e4BlzGTqaXYW85mlVAKq7i4k4tg+0wYI5Pb449zqpG3Foe6VbtSGJ7TeLb3E3TJEe2c8c89ro7agWEl1DjwDE0hKgF3EX8kWg/SfqY9pgHVwhObQVWtTLeDEZ2fh1dhmFBIgsLR3zHI9wIAEevOp30qX/wBfXeAqagMPuxYTf+z59LDjqDYPwta3SYcXK0MD6jxaSeOpVcOPygs0zcd4nuNu6ErV6S3pDKATngZIJHsGaTnHciIGF1N4f0qmRe1iJncKQzh25AFpXJ+QHfk/WRMRqu1wOIwu2qgCDM8qNliXBUgduZx/kT9bsxGqAWHEliCNoHinjVSZa+UK89j/AMRx3+puj4Tq60iTe0pUdVABFjDbLaVqrDyxdgCbREHgycQY5AbGLddU6SH7w/CBbULs8IsfOHHhLGIK3gEBY4ADY4JzDASCCQ4IF2qDVU72IxAGpUve/wDSTqlJ6ZF0IFBBLLbHuJkj24YxJ5nRBT35Q3jKaimBZx4j3nnllSgJCiDGIxzI9xxkR751VlNsiFV0IN8mTN5tQwvQi+CD08gx2Ix2x7EaujYseI4G/lVee06LwXxkbkFHlagMBgeoXXSJtAUwIuHPyOsqvpjQfqpx8onWpNRNjxEvGvD/AC+q4IqlYIXCcgKpPMiZ7LJ5nDWk1W4Y5/WCUK3hIkqrTZ2Zk/8AiFkVqQmKoHJXtdnqX+LHeXyAQB2590kOaR21Mg/VjCbvxYPRLAlVcdbTgRwqKPTAI4Mn+elqenKvb8v6mT0rm18Tzw1yeosaRfcIIVQ0lrjYSTifYyvv21dgAdozYSNwJYW7Qn7PFF7/AFP/ALtav/7Kfuilc/7NvfN7yuE8xqiJaapPTUksfLYAkRMiRnpOSAO+seihbC82/LMYcJdbHMR8K2VqpUqrIdrqFAnB7F246Bj6kwI7NOyg3+c4sz2VTxz7Jb8M8Pao0sRe0l3nqMwJWRBQYUjGAFiAJzdTrAuSMfXMsAEFo3414qu3p+VTi84NggAkEG0XSpkDjgY+iem0xr1DVqHENSoGqbHiRNjtWvFRyGqMTAJmO8Dn/Xn9dJ3G3aowIzWqKqbKfA5MZoibC3lgyYMz7fPgc4J4U883tubbFqpNIMKd7WzOn2Xh1Py0L01ZioKgnAHqgAyqkKVk4J1n6rVszFVOJnUwAbiUnoXdBPUT6p/K6OCJB6Z/z0mDiSW7iIeF7IA1WE/eO1VryOkssGmJMEBZBYGMj20xWqE2UcgWxIL7vWFrC0p1UDKVIWLYIY4OYyG7SQZHMaXRmSxWRuMVfwykcqLAsQgYjn3Qn1C02wO506mtqri95F+xgqPgVIZJYiYtEAjvgKoa+CBE9tXb7QqXtgSCSMR3b7REPSq3EEEglm4swZuIyCZOI/RZq9RuTItibdQQw6SHQqYMgBiRGPgEMbjOTqq4N5xG/BkzwzaCm71IF1RjUqZJ6ytnRBEoLma7jr/h03UqGwEsWLAL2GJQVABbCG5YgGQJlYxyuCSzcSffC4LA3vmdcnmKP4bRtwihSJ6XIUSAYIU2hQBgkZMfmyuqqqObypBvfvA/7EpqzSSeIMqAPeWUC05W0fwnRfT6hXgS97xyjsKasIVL1aBVbLD4PWTBeZJWIzxnKz16res0qLgTVMhrIgRJBukCYMrJtYwDIHE6CDbxS5NrmSdn4aoqswx92qMsgqEp9QAJIBvFqyBi2pp2pV3pmcWO0KO0qNTkRA9MMGfmCJWTGJIN4njSVyOJ249+ZI8W2SKL6ahBK3KJ6pgA2YyHGGAE3HOc6OkrGpemTzIOCJBUzbayWhjPT+cjiJ5Hp5BnGCgXvNQgC+8eI8SfvtkHF6lS/EW4Mj2gY+o4g/QyVMbBGadQAdKtz2nR+A+L/vQ8t5WoOGBls3SJtFvSIuGfodY+p03o56icdxEq9B6RsZP8X2JpgsXCBCtrKLRS5AVGmTz6sBZzdOnNLqN3q9/nBghsNJG+2hqMzIAtekbqiAYaB6lGCrBYJGCAQRz06CHGOJUMyjptkR/w+u9Ty3uNO+qiR5YN0LPlgzHcYhVMgwONBqjabDOP3k0gE3Dme/s5Tqc//vf+utS3+8p+6K12/wBmffCNRLswairBqswKw+9K0mi42/MZ6fUR89ZFG2c9vyjNZgqhl5m/C9tUruHqEXmS7RBXhAFUwAqxay/D6SDM6W1tcUwSfykoFVNqyl4r4qm2pWLZeBwuQpMghcyvHHbWdQ07V3LPx7f3hKNHqtac/saNQ1rqqk1MG1hwp7iSZ/mR7GRrWwF2pxG61RUTp0+/JjdFJsJVCZIHVMgZjkyBHz4Bgd62tg8xd7ZCklYz4XtjUKAgTkYM4PMmeAt2ZPY4mNFvsU1GOYHVVQG6a8GdglVSDBRxgyDIEZAYgwImFkdtYjLkmKjkQypwsj1Hr+ZxP4b8EkR31USv1aeUjgQFWASImCPVAJmV7HUmcbzYysSohfnBHpkgAyvcZ11iOJXIMJUJMsenI6W98nIAIuxjPf8AWfbaVxwOfrieKIN0D1ej5jqiItvzEz+epzgGcSCP3+u0DQ3CFiivTqOoIZFMkYgQvaZJOe2iNSdVuRJIv7vMzm/H/tTYTToFKhtId8sFJxag/wCGe+cZ1pUdGtgz/lHdLomrgufCBJ48V3tDrqMHD5ioJAJERIItxGBjRh6NW8IwR3jPoNCp4Ve06fwfxRdwkrF1sPTJuNOZHyiniZ7zpHUaZ6R9kzalJqbbWxb5xtN0rhij06gUw5BuCHDQ3cLItAydBZHp8iCxfuP3m6xK3CQTiWYkkRMXGAZN3TAPB1FhzJXmbdSGsmOuA8meLeYnzI6piNVuxyZAO4XPl9fCZSSQJCwW6hgn6H36eqR8WuvLdj3ggZtwghTxiRloUmZSDaTjM66d5z0j/CITiTDR2EzNMyMjuNdJ7+eYtvwrK1Nqi02ZQMtBn0hiM3AEXLnOfnolIujdRe0gfnOSRXDKpVUZWNy91nJA+UyMZ9EmNadUA+ocGaFGoGQ9U3MxSnptNOLjMflMY/p8J40M44hTtW/UuTEN1salR2NJZqICXjjI4juY7aKKihbHF4zRqB6ZWocdjOh8E8ZG6WxmtqD0t6iJu4FsA2gwTz+Wsqvpjp26lMY8ojWo9M2kzxbZMjQhAcMPLAbqT1EC74nbLA9slsDL+kq7hfOeYJ6gK+MTaU2vUB6SzXCsBTJBYosqoJ97unpOeewNVIvcfWZNKwRi3lB/s1bqYfl/Jtal7a6nFtQAdEbecFu6DMHHkmXq3JZVku1jWv6Z6SZuEDJEax6TLzftaN1NgKm98Sk9Wsi3IFeoFK1So9bYAZPZkggn4sfh0vqOizhG+vfB0KLG7XxEPs1TWszV3cM65Ufh9uSBJMwWIAM8nAvqQUHTXgzS1T9JAtPg8mUt5NWialVHoVE4DsrED3kAdJ7qwg9joCjp1LIbiIoT6nI/SIbdbghKC6TGYngjkz88zxPeNNMoJyYV7U/CrXHeVPBKgGHVQGlYYiBy3eeYHvmmsghhqmoANMMMEcxPUIBUKg3HMqbXZ1FDX13qkm4NVCzTByoULnORPEj06RqVQ38IHulDYm4FvdK60hdZPxEXfF7Rd6r4AJbSxMHfF54rBoyogEyBEx1GIE2g4IPOp2seMyDI24+01G1rOp1EICtqt2LyBFkHgg9sGRrQTQv/AB4jCaeozhQOZDp+IVqRTdmT55cMWwr2WiCIIWc2mJWDzJ02USoOnG/Q0ctRX1ll/eeM+Yv3YcX4JiGnnyqfa4E5qjCi2JJwvT0+y5fP1zM1EbdYjjzkep4cgRQtIKUBlqalTDDPlsT12iZE5nkc6MtV1O5jcHz4jgqk3G6/sPEQ2G3Xbgk2vUA+7wbAvAqTHB4t5nHY6PV3ViLYHz90Z671yEAtaOVN84FMVFDpVp3BTALgkrPsGxIzBujGDoA063uuDOFMNu2n1TaK7bwtQ5ZGYoVKoMqzg4ZWJghF+I/KOZIYNTbT8X+PdBVtVvULa5HcypTprSZXpKqMihSwRgMQbipP3lKYyMjkexB95jqXzF6lV6i83je/+0Qp07UWHKiQwDCl7EsQfMulrSDELOM6oukCtc8Qen0rV6m0du8lbDfVNsyK4aysq1WVpZiGEFlY9V8Txz8jyZ6a1Vv3jT6ZaqFqX8OJ0my8Uo16gpI/E2tbbcMSEMXAraJOJnvGEamndE3GJOjILkWjdPqj0iFJkC26JbpIEhZ6SCM/5guJQ4F/r4zD07lIDBSEwyDkDIYQD0SSLTzGuBAkyY+xdnBFRlQDNNSDSYGAGZSGMHmDcY7jRxUXacZ85cMoWxF/1kTfsWq3KogsFycGJAjmRn3Y4p851oXK0QveMaVFG4sYluelJFoFxBYCSBiYE9s98dOI5hA1/BmPZLHqGVEZqdGn5CoynJuqlI+YMG8wZukz+HSdkZiXilTdvIfFuJF+0yKldTTM1W5UDJJ4JGM85gTzCxlyhdlseJoaU9SiRV47SgxrEFqlQB3QKtQAEUhEt39LStz/AMAnBkL6apSzTXi/HnMytRsQ18RbaUmSxLKVJkrIrK9zZtjp+bEEwIfjR38xL02pncbG1pr9no+9qDjJH/r9zj6a1HYel0jF6qj0NiPOPbGg3mm+kaYeqSW8wG/7purABwM3LA6tYL1ClIlOw/eHqKp22a+JQba03qEoFYABXprBDxFsiIFokBZz1YxpSizBAH+B8oGs7KthOe8YoCjVNbb1FFRIvXuQ3uDycQfeJ03p3FUdOoMHgzToPuphagx9Zml3p3LKSqqiH+yBiDyWOBOZx2iTOipQ6V8585WvSNGw7HvDUaBNhalkMe/0Mfy5/hngxqrC4zO37CVBxD7LzECkJaRJEHuvUBn3iPynjR6dnJU98RTU0+bG9p2FNpXoJsYAyF988TmSTORGsQgjETv3MKI9B/syY+Ue3+GIN06qRI58XeTPEPGkT7tialUiFp28s0xf+GD2zjPfTVHSu1mGB5yy0y5sMT89di3SvN1oXIlpIC/lMAEyBE63ChIzPUU1SivrZtOr8TZXp19omf3VEZPmUuv+kydIU6bBg54aYuncpUWuT6xz8ZH8G3boyheozgRyBMgfw85HBGZ7OVKCsLzS1dNKilgciNbeuqwaaIWRWt5IQRyq/CAoMjEkewkdVpGoti0xaSlmziTmD13SmpJZmtHeC0C6BAJHJiNXNMJ4pv3XTU2bm3MufaApXpsaUf7rU8tc/wB2wVf/AFoP56WoKytZ8BszM0T9Cqu7+IfP/Em+H+IEY/tAVhgR6lHaewA47ZzyDo1WhfHHcGMarTBU3UyIehuLAWRQCEi4S1g+KJ9K8AAxBkke/VaW8KWaZmnpMzFTiI7PafvFWlT+EtaRmFXlo9ukNxGR2iNTUUU1JvmbVZhpqJKciUvH9yN1S85QB5VVqZH/AMtoKH6AjA/iP5goUyH2v38US0Q6FXaDyPnFfA92q1Q1RC6qDfgloMC+MGRgfMHEH1F1KEob4v8AWYT7Ro+HcjZna7TeJXWVqh1AbIHJAumAQVg9s3D66x3Q0jZhaYhBA3AQ03ctwsrCjMEkNgiMlhbnjVJ1tvHf6tF/ENwVpswJvVPu8A5MKpGRkgiRkCf1NRp9RwskYzOUamVCgKCASJJ+EQP6yc/Q3a0Kz3JtNGillKucwTUmWIQDOcxj9TEfnGBbnQuRgy5KOPvDmLP4lU2pK04N8/dn4D+IDIH+Ekf56I+nStYk/wB4zQ04qgluBN+B7ZLizOKtd1LW8yPYGQJPc+0dtDr1CfCFsnEFqnbb4e36S5s1SlVmoVDvIAaIWMEJiIJMN2lRxxpPVMzL4BM+mzOLRLfUCKttIUrVekwvcwoCkAqJwBxIMicDTFFyUDOc2/eFp7ASCc2iX7Ph/vNQTw7D9C4762qn/ZpQNbOkf3wtLZpVqMltZfv+osAMik3pIHT72ZkWme2sR6zU6W4DgfvGWXYFNxx+8d2HgabepcXdgItUEqT8jkhuBPYe2cA9IOpp2Iga9Y2vJH2h2a0S7mpyelDJN2SwJJ7THGD20zpqzO+23v8AdNDTOaiAWivg22AqXOGVumFGCB2JMA+2R7HjTNZhUGO0NqaoQdNMyntUU+WQKgtJj5cdhEGYm0j4geJ0r7Yqx2EoLZm9qKf3b2vCEsBj4eriIGQBjnqB40xQF390DX8KMl+Z2Wz2pWkqgelFVrW7qIMHEQ10yDOshyCxtM9Tci8Z6YnPkzPOI9/ay34Y1WV/Wc3uvBK1Kqa9MFg0yjM15LSGAPBbmDggYEQNaSalXApnBHftGVqoy7H49k5ql4s9J1clSFdX45UGYH8+qLvfT/TBWxmv/p9FqZ2E5EsVtkNtU3lYZAW2ieZNXP8AlnS/W6tJKPlM+mvpBRRyefcJN2G7YumLgCAoyCTiMgzIsWQIEDMTOmauFse0c1WkoKhYscx6nWdQ7soIdSxMFQIINwIAIAYQQeQJ9JwJqaXAB4mbuWsAjYtFfDvETTrUWe2EqSRxAMqx9lgMT0gTA9ho1UB6ZIM06+iQU3KG9xDttTtKW5VzLVaopAH2XrZoM9oE/MaGK4qsh8hFqKrWqrbj1v2gNluHvDABmgwBPzPvleoyplRIxgAle3A4hNTpKVNOTzeFVnSmykHIUhiCI5tnAkEfC05IDZjVAAxsIogTUMBUNgPKZ8Drj94po2AwNIHPSGAUR7ZC4EZu7k67UEGnjEc1WlWlSLIb95n92O22rhvXWq+XEAwtLJaCI9RUfnqOr6RVFS3GPjB0KKVKwpqbgDd8TPPD6zlzChiykDJj2JYzleo+rALCJMDVqu0d/fJ1OnpUgp3ZnR/Z/wAEejL1iwZhhRLDpLFSzNFz3+kdh3zpDWagVDtTtMyrUDNiWnJxcX46PmZNpN3FSboAnGkoMWiHjifdMXDkqFZc/hIbEib/ACw10fPTGjbbWWSM8GcqtNUCqA2KhA/xCBOMdhxBMEzgabYFCUE1b+kHf5CDsVbAofLyDIOcQfnj2gmGN2NVvt55lzurEk2xJm+2vVdTUkgGU5heQ1wAIHP6TplGVF2sbRujWFS61MHtKH2f2yuUqq15XJp5Bv5AlZIB7Yj68aV1TvuNO1r9/ZFtS5SnY8yhV8Fp16kyyzNyzcY6iJk45IB4PtiSF9U9BMZidCuwU4i+72K0nZEo1KoD0HAB4aavUe88gfCJzgatQrNWp7zi8tTG5idwGDzB/YX/AONrd5qvmZnqbmMfpjONbNU/f0DAVjbSVAJ824IZytOqxp1BKsIAHltIpmegQC1k56SCNZSKCtm4tC1KZ2rYjjt74zu/EFFte41CynyCAJIEXgCOcrdiD0kAcaXOndH6a4Xv/eTTCMCrcxD7NbYV2avUKsyQFp8gdxAJEz2BIBMknRdR90vSXA84/q2OnRUXv3lbdzXp+ayVKFRDKmqAG7gnHKe4IH1OgKek2DcGIobkIc+7tJ+3e5UMtNxwDIPA+RI4Ax3YYOdMNfmNEmkdpAN5V8Fp+ZHqImerkwQQOe8R/wA/4dXqPsplhycTP1PhYKTLtHdpVutKG20EhgR9GIYlSOR7zrKakVF/OA2spG4R1T1XwIuJjuO8/iugxbGqSh/D7J4KWLYALKVlWyJkcj5y1x4J1dSVIM45E4rffZmpTpFiyMFPCAnpgG8mcc5TMiSCTg6g1FOo1hg+2amm+0ilQC2JneV33FHaUAJieCPvD6EIORATN3AuH01fYFa/EvTalpKr1R34j6bB9vaCASRAZPS0zKBiTbUEYMw2AYMaE7LWUgHiJNqTUa7T6ihTqDHAPUzGCAqLfWBAtKwcCJ41xcVbKFyPrEgDab+ci7vaLUptUSPLAtJ4I9mdeFU5gAdMZmTDCna3TJz8pp6TUvTYJUEd8VqvuqlEBTctIYmJcxexPYYWW/TnVUUKtzxB6ZhpA3e5x7ofauo8ymplrbXNMZj8dKZOJymeZHzrUVnCue3F4q/UOXvmHCW3nAVx1RLpBJIIBHVUcH0j+eoL9Y8f1gAuwEGTPF/CqqqK0eXMEEtLA/CKmcPImRjt2kmFTcbXvb6xNDTa1SDRqZEP4wzbzcCEt6BCcETl2MZChiZxJgACdVpoKS3JxzIoVF0dHzYyt4H4NUoVTUqslkFeg4cdpXNoBOBmCTwOVtRqab0wqiZ9esKuBzLpQqBcDxCy3BMgAkgy92Q0CJ0jxgxfkm08amw5VsrC9Uc5C8Hq9RuxrhkyQR2MU85YK23hkxBiRjpUDLWqILLz8tF27fEZIva85jdL5RWmSWghVIHrGACY5n2zJu/CdaNR969XzjumBZTaJbmr5aA3GS3LmBJjJPcRJ/izwBrkH4sx3Y1Vj2xKu3DbdAyU6tZ3MuaYUvn4mu4HsACP4hpawrMS5tEnqXJW9h7ZE+0G3FBxWpWC/DJ8LdzABP5gEgEghjpqh95T2uJoaYnUoVbkd5R2e7HVWUlXVR55YiFGQPMgAGM2RA50utB6pKVPV7W/aZ9Yoq7V5iddi4qMaVZgfJgD1sL6sNdyA2emDOMqBpgAKLCw7S1BLNZiODzDfY6f3+tPPmtOAPiPYGB+ROnapzQMCbDS1BBOiVSyMu4ZVq9SWxxSYlKcnoBjKGT6T9UaCnBB7fvC1w6AMtsjt75S8E3yObniHQqAMALyQCfSgHA5bk8ABPW7zhOxlOgyDcYr4t4a9BhudsZDZIjDBswRMmRH1+vI6GpFQdOpzH9PqRUXpVBiCXxRdzabQtMEfdjNzYyx7qMADv8AlBONMaJ5uZFbS9BQvn3m6VS+wh39R5GTx8+e3eJYROr5PHacF6d1IjnhO7UQ0m08scYBzJEyAWk5/GDq1QF6W22REdVSKNn5ToNt4dTQNAVeLulQGnEtaIaYkA4zkaz6lZm5i5Zr+KUQ2boE3Ho7g88cX5g5iBoEHbFvnPAAB8BlfyAnP0THzydTecf0hHMTx2yZx3yYnkwsDtru8qAcGLbfY06VR7Aqu7gM/c844kOT14EE6Yeu7DaTceU5mLAE8WhK23WsppuAUeQ3OZjAPNwtkkgcjQ1JQ4llZqZ3CSaX2dRv7WpUq04mmjubVxJtPL+1zAEdtNnVv/CM+cP6XUHqgA+zn4zmd9squxe5TchmGINrLjDdu46u/b2DqNT1SDOfL+k1addNWgDmzCa8R8bFRVSipBKdQUSxA+FQubRnP0/MWn0jA3YyFoqjbqhBAljwf7KqFJ3A6olVDEWAR3HPPqHEQO5NK+ssdicd4lqdezt93gSlsPBbWL1Kr1nXCGqSIBlR0jHGQ0gn5aBU1G7gWij17LtGPdKldQ98gQYBRhzdPqWZmBAAImdLBgDg5gVNuIvsfD0oAmmsAvJUyT+ID3uA6QJgDRKtZnI3SWZnNjCobYJj4hAnHYwAZySLpJiNCsRzOIvgTxVCjgSVIUKfTMiOnJW6TceJOunX3YEBU26kFSiMGW2OwBJhTacqCplj76kGxlib8HiI73wum1QVj5bOAGvYBiME5IYKFAwGYHTK12KlB3/KWRzt2XnPbvdK1QvcSGaATksBxdHJhuMnrOI1oHdSQJbmN6VCw3AWxBK9oXrcy5j5+nHse3vyYXQjjmNspq5tYgTw+JptwQVFSjkKhjoIA7mZQz+XzEag0DUO7vJp6fr48u834T4c9eodzuGAC5J7KFIwIbEAn6fXgOorCmvTpCVr1wg6dPiO+NbpFbpgWKAQVJBWOmY9akHj1L6hyQY0BcLZ+8QNMuC0iN5aUnZRWFNlpWhR1KDUq9KtEBZBHcNiI4DzKFJ/WMaa9SoAeRH/ALHCPEqoiPvGxbbGSYjMc8Tpmub9D3wJ/wCrUiO9LOHFE1RUSvK3IwCQhNtMz0jE28+k8aQohVN38v3h6i7Nu6xuJnZ7kVFasOkLP7xRxCkn+1AJiwnJGADnqGi1aXccyqr0/ARzx/SdF4T4kHAR2uDKZkQXn1M0+iBPTyZJxrGrUChJTBErUGccSP434caD/vNJpVoJHAYGSQSSSeke2edMaWuHXa3IxNDS11qA0nn203AqCmwqEgkyIn2wcmTn5zcYAPLFRCCZFSmaNwReE21UN5ZLMVkzjLA4MZ5tPOeTwRklNmDjMDXpbFZGE7HYVi9MGoepRaTEiQbGM4mYBOMTrMr09lRhMoDyjRqx1GLpII7DuRPGM9UZ40AZNpFu0xt60fEvfsMQQDj+EhVgdz89SVIktbuISo1si7sM28TkYOWkk8HGrXlQb2M8r1AnSWCpdEnHOAuTJkT1zyNW2ljgTgLi8xtd1TqkKtRGEkdBEniQINykQJae+rdOovaQRbmFBuiYkAnAgn4uAJUAgCDM6plRYzuJ4AGBkrAWeMGMXEAQUyek+2pUleJ1gIr4fTpKzWqiHLm0QTABzAkEdMrx1DHbTFapUIG83kkm2cxtTJ7AhZECLoPqMfCZPSfbS4v2kWt9cTxsg5AhR2kQYWWAEEEZAPGuBIncYnwrBy5BW5YuTBtunDASCxgQT/8A27K3Np222Jpn+KM3xbA59VvFt04u/nqCJAHaYDek4aZEAe2IXsDkzBzbqtiJPsgEqm6MMpUqpGYwQe4hCBd/wtzjRCmLzsH2TZMc2wV+toP6RTAH89Cx2l8/X1zEfG6ltIoeo1QFjJIDQ7ZYAhYBUAAx7ezeiQGqCwxOXccjtOXFSIl5licAwc894En5xfHEkslrlt01Nu6xpiBrbry6dzuWyYxzHI5xE57CYA0SmhbH8MMlLrt4MAcw/gnhLVHO43DWqvfgLGCFIbGD9F+vAdRqNg2J3g9VqlA6dKWPGPFbLlV7BTXJjNKMAkcMjDgYOBMg4T02n3Hc2SYiq9zOcr1VRDUqkigPRTBjzCPVwcU55P5CJ1r01Nx5n6vCsbkovxPlAJvKnl1alZnRmVYamCrKFeIHCqM25OIA5EaipYYGbGFpKGdVTj2/vHPs0QPE2gWguCAFKwDafScjnjTVf/jpN5RfZajUEBudwxDimzFxWtW9SoUshW1JJgY4MNge+s2mVGW8od6OVLckRfZ+HOqpUosBVB6HPNQnBEcFYjHA4B1J1Vmsf8S7bD4ckRnb7kVAXUWBP7ehyE/jUH+7BElcRHcSASqu/vc9oMjp+B+/B/YzofCfEvMC03a69T9Xnlu1gUfDz3wMayK+n6ZLJBOM3GJF8X8Nagw3FAhqbZMcMDcebjmB/OdNabUdQbG5mjp661U6VSa2e4DhGWo3JJEd8YiT/rzgA8sFCrXErVptRurC9+8d2viBMMHYHIBAt9uBkHBXsTx3EGbqw8QiVXS7WtKOx8d8ySx6jgH0kwAYIuaVE3ShPMEDSz6Xdmmb+yAqUTRFn+vdNbPdUtsrlGYhmao0MMF4Y5mJFoAHcXGDrujUq28h3lX3VX4yMQZ8XqHCuEBwAsgT3k+pjJk+nkQPdhKFCn2uZdtM3DcmS9uwJpsrL7QUE4gwCbiORIk4I0U1bDwi0aNAJdagufbCCp5oSal4mCHUNPBEXT24E8NPaNVFV/OQaCU7grmN7fxMxh5AI6ckdyDa09wYPTweNcRSYWZfygKmkKGUaXjC1AyVDJCnKKc+oBgt2e+FLDQG0m/1OIFqTpkC15nbeVSd3uJFVjVwCeqIwbhAESScdSjtrilWqcDjEozswA4tiDq+OtUOGCheMZkE9UxE/IKwGM6Iunprlzcwg0xC+V5N3lTzCZYOynF+faYmRzE2jECR7GSsV9RRDpQVBdxgwdUAyOhyoFoKiMRIQR0fQcXD2MSdQ3eXWiq5YRna7tkbpqm4KAYJM/FADXKPciLoI+cDZkf1k/KBqackeznMf2njhDRUgscSo9XMSpm0hZbpkmcgaXOkDeKmfhBtRa1+0DtKKJUNS+5aqoi4xFO6GAyGLAghBmPMxqzbqg2qshqhZQhHH19fCbr+NdVqBZYHqbOTGQvYSuAWHB5jULpAMuZK0mfxWOJM3G5LFb3kmSJHExMDFoJgZMcAHmDK6rdUHOIVaBtvPaI161iXuy4YniJOeJE8T2ETGYxKE1MWmiidV9tMe+b8C8Jaq/nVwFUcA4t+Q7Txg8c/Qer1QQbUldVqQo2UZa8S8R8sMiMiBBmR6I6ZqL8VMjg4zM40nR05Yhm5meF3G5nO1KgtL1DG3TpCjDOw5RW5jiWjp4EzrWp09gBIzDeIsFp8/pE32dSqvnVOk9NlsRRAygs4UcmSYMHvk0fUhH2L359sMBTp/dD+95pd5UWm/mE0mWmVDKOeqkRauJGY6iIk51L7bArwT+XvladEmsoUXh/Cao/2kWBwShBzkQucgHPMfX6k9f8A6qH2wNFTsqAzFXdhiIqFrd0MMpUILSIFxgjHxFT0jtxnqgKkeyFZdtj7I/8AZ+WVlYmA7KmBcqz8JABVe0AEezcDSn2gOnaov+YFLbtsH4x4cUZK23ISqnpgAfRLRk4BJJ7DUaLVG22px9ZjQNxtqcQG3rB0vpgimv8Ab0Dk0pjI4Jpd/lEHpMDTqUlexHMBbpNsf4EfoZ0HhfioqqUchhDB3JiW4sVRkMAQT2E41j16BpHcMHy/eVdNpup/KRPGvDX2tQ1aWUPqHY+psyTkAe3z9wHNLWWqu08zR09daq9Op/iF21YOKbLVJljcLc8jnJk884yT20R1IJgqlLpEqwv5GfUq1wWHFoJulcEczx+efefcarxxJdbeFh4jxC06rFkbzFgXTKwR3MmJ4+nvnjRWZm90EqJTBTbme0amaYVwADBFsf6Y5wIHqnMRqvPEgkC4cZMWXxFb6a+Yskz6cZ4/XMcDqnEauELC68Rn0ZtrNtjK1CR0uJDfh7HvHzyfnHIjVRzZeIEqEe7jtMVt3glQLLpL4j2LERMCFBPVMH6km1b7BzKoR6zj3CHqVJutKEkg8DqjkzkGJ/i7jEya5HHMhV7uPD2g2ZZZVKFhBgDJ+kg57ZuIB7SdFdnK5lUoBAKm3BmtxWADm9MAFscxHEjnOAbokYE4Cq3x3lglmG8Y7TPnMQZAV3UYIAugTA5giTzMYMfhkqvCTrBWyPCIV6gF3WgewZiAIyPpAk546Tb7UvvxOVL2JBteCobpXHSyBmWPTxGbSO3/AGPTgA8VZMPL1aLUjZh4Qbzd8gA2XlIgjGMwflx7Aw0CAZr4V4OZQoCTtvtBvPFaYmy51gz8XPqj3MAxg51fqNtMG1BSxIGBMrwhaycgGf8AIjvk8YErwToYIMJcsSE4gbrEuewBGxaOO0L8/aPlJmNTbccS+3eQtL4wXg/hj7qqKjrag4AEBRgHlSCSCInnngavWrChT2jmE1NdaK7KfM6HxHerRp2IFCsPu3MGmxGGWoYgSY59WeI0jp6RqNvbt8vdMxU3naZzdSsGLl2to04ub4i34FJHMQO9gOZlda9KitgW5hjuX7tBn9PfMeH7Z9y4qsqqqQKVMelQOoBgDKg56s5nS+s1S08boUfcjavPeV/F7qVKo9PLKjAFhNq4x7HOOr+eAUNGOvWAbgZMWfFpDNYCchAduQpzGQINpkNNvpkieDjWmL9/OFRbsLC+YLbbgHxBWDXXIhuk9RiDgjGR6e3GmKwB0QI7GTRQrUdSLYh23dxhapYruUMQy2dJEdrhI9RIbp476RTAv7Jd6bAi45EN9n94oq1qMqGNVmAGQx7xxMD3zk5OToH2ghakjAYkrp6ieNuJOobtqVaCjireQzIxJqK0m0KMyACRaZkaMaa1UFiLfpDVCCPZLS7jy9w4Wk1MRTytMM9O3zAYVVMgkCROYAxqtPclMXbPnEnQVV90VSqFuaitq0361IhqMEjzFB+BgcT6TAMjhlqYqC45/WSLrZH+Ev8Ahu6VkNNwtuZIOFHY3GSXaZ9xz3E41amVbev5SpBHikXxnwmptahq0xKk9S5zk49gQPb8vbWjptSlVCp5E0aGoSsmypM7J2rlBSYBYLO4UdAOfaC3OB9TOuZwmT+UrUTpX3fCPt4YtM37chmp9Lp8xEqT+MAggznqHbVUqsCFYYMWFVqhswtfIMl7zxKxaYpxeSYULkE/KBBunpgTjMDTa07gkcCO0KAN3q8RWv4eykrUILQC7XDpLfiPY+3vB/K3XTbdYUasmxHutHtuLKo2+5NtNiTdiH7c+x9+eBxzVyHp9SjB1QtQdWmMjtOorO6VlpCmPLKOT8ipVVX9DH/3DpIBQtyczFve7k5nO+MRQrPQ2/WXjA5RvafpmPh59tO0bupergj5zXofeIKlXgcDzk5fCmv8pRFRfoPf8o9hyIGiNqFNPc3Bh/SB6zZHlLHgNteozVQvmUlkUoiSAc/kY6ew4nGgalWpgbMg94lqR06YKZB7yulEV/Op1FhEcqHJGVCh/NnsQWmfZx7aXPhI2nJ+rTPVijK3n9fXunL1HqbklKZuRAZcCJWZE9gTGB9TEY06enSALYvNqns05zyc28oHa0Kik1KK5TlYmQcERyYyMcg4juSo6Hw1D7pJqqVNN8iPbTxBWRGAV34VQMyRIEiMcyRGPmTpNqRQ54i9ekwYheD+UcHhB5aooq8jGMYwsxYpZQfqTi3VOs1vZFetswBjiKtXtuFcIroZIMyV+RJyJ7Z+YxqSlyCpjAQlgtK+Ytsdo28qgkW0gZt98gEtPOD+fbudXruKC45halQaZOmvrTpPENwlGn5dNTMThrSwAC+YrgEdJi7GMYjWfSpms/VbiZSg1DOd3YWqaxeBSDDzqsAhrQYCjgPxC9QBzwwB1qdIqbntDAkAAZP1zPa27oE01IRlDIVAk2CTcMnqZrpJiZnJ1Vw9RGK82lKYdSSTzB+IeJ0/MsFSqKarAsU3luQHJAMJMBTPJnvIaGnqEXdcnm/Eap2UXPzjFfd3bK+qQGZDyIJke0z7YHvpfToKWsZU4latIuwCC8V2ilSt1qX0BkkW5WplsZGMiWOnlqqxPsNoLa3ziAcHdbdrlaaKTacSLhAHwx7dvz0y6j0JwIekpXUEERncb0NxVV7dwh5PT0kdwL8j1nOI76QUeHjtKlWUqzCG2OzanumFOmlUJVuAaVKT7iMr7NnvoYtVpAsbEj4RrUaoCmA5OcYlTabs7iqVoURQdhNepkFBnpJIlIXkCM6CyGiACbjsIgVAp73a/lJVLxUtXP7u6IvlRSuOLEJOR2u5MRlu+mqmmVqfjzn8oZKQAF+TN1dsbae62/3b28GCCOLGzLljP1GfeQUtSUqGlUN/rmXIv93U4mdtXQKtakoVQ8lDM7dzM4PqU/DxJhSeNOvS3iw5/WAswbY/+f7zpdhvgytTqBSM8sG6RM1Gb5mYEcgxjjIrUSp3pg+UGybTdZFr0n2NUuilqLgXqJnvBBi0ERP56ZpVBqAL+sJooy6pBTY5HH15Q278cobdWehD1KzXx2uMLJHYckL3Z27DRRReoQrHCwNLQuSTVwFn3hPhvkt5u4Yl6mJ7hmMBQezNJ6voBAzq71RVBSn2ldVXLL4Bgdp0DKkpery5IZaY6WAU9LY7LkTGeNJgkMUXj5zOBdgbniT/ABaglQCjVA8xxIgQCAFuZfaAfzx20wjCgOovENpazhrrJC+I7uj/ALsOqpH3bDuokBo/hmM8TmYGjKKLp1eBNA0dPUO84PlKPgnhybeLyDVaTHdh0lrZzaD6u5kGe2h1Ko1Q8PAius1Luc9vlH12tEEAFSyr5gpwIvJMuG5jJH5aBvf1G44v+0U6r23Sf4rtPNbzKBismTBAK8FVbtPqg+wzIbTSOKHgq+rGtLWNir5WT23dfeRRixVgViB8yQIPAmSF/wBFAJStPTrvY3J4/rHESjQO5Tdu3slfZUaPl+TClT01V5tJgsD+JznnkRA7aWqKxYVCfaPdMypWqbjeMtTp5dWvYlkLQAVUGLVjkoSB+k6FZqmHHt/vKCo6eHzkHdUjTf8AfNtayyWIHpdTkkfLkE9/UAIILi1AT0X+vZNHTtupim/B+UdfxHauV3RYiFZI7w5uK8+r1KOxDz2OqdKoq7CIL0OsHNFRe+b9ohRpVPEK4dwFpqMLzAJI6piZIHHMew1WpVGmTap8RjbVhpqRp0zcnvOhr11op5VMPItmDDZACuJwVkQewgjSCU3dgzcTMAaocnM5muwqeY7NZTVgalQH4gCVFJTwxzg8ENdIOtelStk8fXMNuOFAz2/vB7bavuijFAlBJ8umSbSRk3NHqYEy5B/0NNTqEp98/pCbUojaDcnmb8S8WeykVEUg80y5BNQKCCTkCyGA4J7nQdNQ8Tn+K3HYSwpj1ScxzcJR+784FqFUA06s9acYLn1WnBmZjXEvymPMRemHAKjkHjtEftDWoOKSU6dZ2pXKJt6yJUErzwpaRxEaijQqIWYEBT3/AKR3R12RyHIB8u4gtrt/LO2QlGJonMqVz5vv8EkSfYGNEoNv6hti8DqmLXPBvJ9R/v8AaemfLg2kRhiMRmeJnMzp1c6Wp75CEjVZjx8RWWPnCBVmQCSn3TCePvDMC45FpHfSOw2ta9x+8h0feptFV3X7yCq4qANJcKSwJpxmRBwxtEx7mdFan0lHl7JNWi9F9zx+h4qlCtTeFlS6v2WWBPbBu4v4MH20u9J3plROTTtVBJ4PHsnzeK7asxWutJXQmOLTMGFJ+cD9OewV0mopr90cGMVgaAuJVHjW2tIWuijgQwxkiROMe/zGlToNQp3EXifVFTNpL3tE0a3m0iqOoPmIcoVx0uxOZGSY7550/pazEWI+vZDoBVQq2RPKNam1NqtAAqCKj0mJupsPjB5ZRjPItiYzp3U0W/jwR84AHYdj8efnLe33tN6bLWFyn0kdTGZF4+bEhVQA5kCRrJ9HqJUHTEhl6XiU4knbUvIq27db90+YMW0kziRIuI5PzxjnXaoFW7tj9Zz1amqW7eqJc8B39NmkKRVQWtTIN9OcGwfEpIAt5xjsNI6jSmoL0zzAOWXDcSX9o2sq0yhHlgB6VnCgzJEfPvj69tW0h3Iw/O8c0ypUW950O6ZRR8twl2HqMR0ofVewES0iQuJjsOFNPTeo5ZcLEGfY/g5nPnxJitwpN+6Bv7QZqFhA84YEwIXiDPEEDWruQeA8+XaFNM33X8Uv+EGk2Hg1HUFXU4dR8VPPSRIkDPHI1l6qnVoAMvAg2cucyP8Av1b98Ck89FuQInEZn5huZ79tMbE6G8e+OminSvLPi7IphCBUVZdycIh+Jx8TG02gmTDZAB0HSUnrXap6sSDlL2nP0fEwIc0zToMSKdc8ziWqYBKsY54jt20nRKg2A5Hb+kKKbAFgc950LOq0T5QC1KQkCSce/PWMYunI4kRrLKOtYK5urQSfeNcyT9mNwzM4dyaYJdpJ6SDzN2Ocg4PsO7GsUU1uvJx/aNaimgAYCb8Z3ipU+7SalQjy6X42EQ7r8KjHTie/YaJptOyJvc8fKKpvcbRgSKNnTrVPR5dVJ8+jbPuL6YxImTbwcR3Bc3s6YPuMbGpq0V28jtOl3HiaBFSgWMkFSsk9WVcgnqptBBM8454xloMX3VOYuq7juM5ypVD3yzU6aN1vMhMSEpiBNwnpxIyw99Skm2x+vjDXKkBRcn6vAbWidwyFkUU0X7qgG5ByRdwXIF3zI/SuprBRZf8AEMfuOMnuZ0+1YLjgws4taM239rgJ9u311iuj1T4M/p8IvvAa5Mj1/DtskVHJCrLhbjbJ5IHuZGP6GHetrNmzzxGVqCrYKMwe98UpVKO3o00qorM8o0ZxJPpbsZkAj1e06LQp1EYs9jbvK1tPVpMztk+yINWBIplx+7cHLRbeMz5k8D3Pf6lpxdz5wK4FwCXvGNluRX8skI9rhVEAtBDkhlKqImM2jHvGg9MU3bbwRf2SzrURRvBDSNuFtqbMwgkMD5ZBWQ/Y8nkc60FA9Hce2Fps/pHiju73KOtW6tTKirJlmEAoVElUPmG7F2Yg++kKYKAC3bt75VkqKVxF9lRp0TUBenctoZjWIKTzaRRz1QpOY/XV6rl7HMNVqVam264jp8RLAoDtgoISwkHMCFmwXd4OBg/muNKEYMCSfOUXqUxaxEzQ3MLCnaWq0RjLduVzcLoPGDq20jOTK1uo2XvNruGmLtszK1uSOphEDMXT1ZODDfnOwtnIlGpstiQZj9zFVlkoadxFiMnWwYAxc5uOZCxBwTjRKV0uL5Pc+Ulywp7LWEJXpr5q16LrSdXIkVUMsO3MsT2PcTM8gikquw5Erept2ut7/pGtrjzGorTFRmtWHRkVwApsSVJYgmOYAIECZhqgJW/x90E1M8ODaE8P+6pkUkLuxIaoxpte4JkEBzPa0Z5Y5gaCyb23OR7ISruNlOFHAnviQWp1EWVKZsFS9MMMFTLmQREKf4hJA1amSubix5E5AwG05E83G8DEGoad1J+oisoBaMyLThiIMHkGTnXEsSStsyUpvTUALzPdywruBVZfKpHrpiqkFzm52JE9WD8++pBYCyYP1xKJTakL25yI3+9sX9EWKt46Om4Y5eAB1dP+EHLSKKi2wZQo1txPMU2lMo5VUPlkB2pFhNM5hqThpUEzBPAM/EQSB7Kd5v8AvLVVFRQ1rHi8O1Sp5wrR96F5swQTZ5pVXM9Mm0GJEBoM6H0qe3YD4ZIYmmVmd1tjUcKyuaK9ZUmGrOTF1QwAouWJg8DEADRC6BRtNu3wlKYFMFuY0a7kujU7gV9JgSssATLYQkQObZkEwS4iiXuDKZH3l4nsFeizU1DmlaWphrb0HpObyDTM5+Q9gCDMQ48RF5dlDeIe6aoE0pVVJZ7mQFUiE9M9ZvCkmI7zjGqoAGDMZeoTVG7sIPZU7LmYNUr1AZqGCGtE2pDElQDJg9o7nUVMnnHlILXXavHea8ToXhJR0rLIpsgUkMoDFQJ61t+GMQAJuhbI2wkgi3eVTurZEDXovV8u4GmxeHKQQ7MCTaS0BjAJBuEkEglBedHpEHcbntIp7qZOz5xTdbF6rU1ZDS26xYioxADsACRIuJPImScYnMivYXU5hwQAQvPJng2LU2uCt5JlmRxbbBWYaDb1m04iRcAJgBc02F75k06pbwEcz3c7Llq21qHBvY1TJK4diRSAmPYRjHbULW24U+60HtBIAMGfDhILbJyCcxUbJCzjoxAao35j2zLVnOFbmTTsretPtntAuf3OvUuAAZqhMBhICxTHI4OgVFqNgPa3kI2+uZ7ZGIevS85IAq00ZRCKrsoZotAgBSjWrjHJ1NJjSFib27xcOEqb+95P8G8KcOCVLA2SBTLC0vDHqweCI7kaYq11INzC6vUmoLWsRFPFKRQ7UlEQipVUhCGAINMgXSSTGM8QNMabxU3Ue+CDlqyljeNjw3xTJuaWNx+7TJiJPRqRSo2/4jA/dn+aJ6PCvE89RzEyiZgQJlc4Pf8AzzrtlL/yM77vA6oxNp4R4kO8EmZ8tJnAmYwcDPIz7nUbaX/mZDbGOaohf9k+JZ+ZLH7tMk9/TE/Pt27zJFIfyjJOw/zRPjsPEhJtElrifKU9WBdxzjn6+50O2n/AZZCG/mCY/dN+I+4pYYt/Y8MYMjOCOB8tVPo3e8t94T64haPh2/IIWlTUEk9NEcnuJmI7e0nV7UbXVSZzNf16gvMVKG/XLUaXquk0QOrGeecf56o3oo9YHyltrvw4gvJ3K/8A+ahhrh92cN2I6u3YcaqTpR/GRLstZ7XaFobbdNIp7aioYzAp3doEST6RMe0nV19FHBJkVQ5tvfgWj/8AsbxNruleshm+6XJiJMrB/rJ76uOmB/xmBJUkXqDiBreHeIC4NSptdBa+jN0CMnv7/UTqu7TryCJYAta1QYgv3fdSxO2osWAVj5ZyB+ffExzA1W+k/EYQiqQF34Ey1Pc8na0iStp+7IxicXe0LPMDUE6X8ZknqgBQ3e8E9ard1bOkZSwgFx0zMYJ7Y+muC6Y8VJYjUbLA3zea82oST+508oEMs5lR25HaB+Wu6em/9JUDU7AomgtckkbWjlbSLWPT9LvaF+gGoJ0v4zJK1yAt57buJB/dKOFKAWtwe3q9pWfbUk6X8ZnAVrFL4vefNS3JII21EWgqsIcA/wDFmJMTxJ119L+MwaisFK7uZhvPUqRtKIKTbaGAWR7XZAPVB76knSfjMso1CqQp5mF84WW7OiBTMoOsx+rZF3VB76ru0v8A6GcorgML8zDCr0zs6MKwaBcM98hp6oWR8hxqy+inioZZRqATY+yArV3IZW2S9bB3h36mzJiMSCRj31bp0OepK0xXBJAzx2mq9eq5qf7mk1ILG+pJIPSeeQJH5nXbdKOasmn6SjhhPq9aq1/+5qCyhSQ1TAEWgf4YB+ca5VoAeuZVF1CkG3Ey25fn9yHo8vFSp6I9Mx75nVglAj/k/Ocq6jfut3v2mKe9cW/7nNq2D72p6TNwOPiJP0nGuFOh/wCk5xqXO4j9IKjvmTyx+5kmmCFPmuPVN/C/EDEdue+p6dHtUnVfSHLMV5mE3TAKF2foZmQmo5gmIPpEwFUR3jOpNKic9SVqCuSSRMnY16sBNsqAPf0hieItkk9PJA1NOpQS9mJxaWdqzEGoQAJ+qq/GvVFQBaeUM9LmdV2iR2h0fUWEmGV9cQJWGU8aoVHlLMTCTqtgJBJhVOdVIk8z3g6jaCJxm2czGq7RacSZqgcn6a4gDMgQyjVCAZM+LQdQUFuJ15q4+51Oxb8SNx854lQycnUFFtxJ5EzUF3qAP1AOqmjTbkS4dlNwZ6lIDgAfQDVPR6fFpBquTcmEVjq+xfKVLHzmlJ9z+uu2r5Trm3M+Yn3Ou2qe0kwZE867YvlO3EEWM8U6nYvlOLHE9rGRnP1zqpRT2khiDcRKvt0/Anf4R/TVRpaXlLHUVQPWgrR+Ff0GjjTUvKVNVyOZh0U8qv6DXei0rcSetUtzMrRUj0r/AMo/prvRaR5WT16gHMG9Ffwr/wAo/pqfQ6H4ZI1FQYvAmin4F/5RqfQdP+GR6RU/FBtQWfSv6DVhoaA4WT6RUt602T20yqKMAQRYtz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pic>
        <p:nvPicPr>
          <p:cNvPr id="21508" name="Picture 4" descr="http://upload.wikimedia.org/wikipedia/commons/thumb/c/cd/Berezhany-_(267).jpg/300px-Berezhany-_(267).jpg"/>
          <p:cNvPicPr>
            <a:picLocks noChangeAspect="1" noChangeArrowheads="1"/>
          </p:cNvPicPr>
          <p:nvPr/>
        </p:nvPicPr>
        <p:blipFill>
          <a:blip r:embed="rId2" cstate="print"/>
          <a:srcRect/>
          <a:stretch>
            <a:fillRect/>
          </a:stretch>
        </p:blipFill>
        <p:spPr bwMode="auto">
          <a:xfrm>
            <a:off x="3357554" y="2428868"/>
            <a:ext cx="2857500" cy="2143125"/>
          </a:xfrm>
          <a:prstGeom prst="rect">
            <a:avLst/>
          </a:prstGeom>
          <a:noFill/>
        </p:spPr>
      </p:pic>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Історія килимарства</a:t>
            </a:r>
            <a:br>
              <a:rPr lang="uk-UA" dirty="0" smtClean="0"/>
            </a:br>
            <a:endParaRPr lang="uk-UA" dirty="0"/>
          </a:p>
        </p:txBody>
      </p:sp>
      <p:sp>
        <p:nvSpPr>
          <p:cNvPr id="3" name="Содержимое 2"/>
          <p:cNvSpPr>
            <a:spLocks noGrp="1"/>
          </p:cNvSpPr>
          <p:nvPr>
            <p:ph sz="quarter" idx="1"/>
          </p:nvPr>
        </p:nvSpPr>
        <p:spPr>
          <a:xfrm>
            <a:off x="357158" y="1071546"/>
            <a:ext cx="5572164" cy="5402406"/>
          </a:xfrm>
        </p:spPr>
        <p:txBody>
          <a:bodyPr>
            <a:normAutofit fontScale="92500" lnSpcReduction="10000"/>
          </a:bodyPr>
          <a:lstStyle/>
          <a:p>
            <a:pPr fontAlgn="base"/>
            <a:r>
              <a:rPr lang="uk-UA" dirty="0" smtClean="0">
                <a:solidFill>
                  <a:schemeClr val="accent1">
                    <a:lumMod val="50000"/>
                  </a:schemeClr>
                </a:solidFill>
                <a:latin typeface="Comic Sans MS" pitchFamily="66" charset="0"/>
              </a:rPr>
              <a:t>Ручне килимарство існує з тих часів, коли люди навчилися виробляти пряжу і тканини з волокнистих матеріалів. Батьківщиною килимарства вважається Персія.</a:t>
            </a:r>
            <a:r>
              <a:rPr lang="en-US" dirty="0" smtClean="0">
                <a:solidFill>
                  <a:schemeClr val="accent1">
                    <a:lumMod val="50000"/>
                  </a:schemeClr>
                </a:solidFill>
                <a:latin typeface="Comic Sans MS" pitchFamily="66" charset="0"/>
              </a:rPr>
              <a:t> </a:t>
            </a:r>
            <a:r>
              <a:rPr lang="uk-UA" dirty="0" smtClean="0">
                <a:solidFill>
                  <a:schemeClr val="accent1">
                    <a:lumMod val="50000"/>
                  </a:schemeClr>
                </a:solidFill>
                <a:latin typeface="Comic Sans MS" pitchFamily="66" charset="0"/>
              </a:rPr>
              <a:t>Історики вважають, що тодішні східні кочівники ткали щільні теплі полотна, щоб мати можливість швидко облаштувати житло. В умовах кочового життя захищали від вітру й піску, дозволяли розділити приміщення чи прикрасити його. Трансформація практичного полотна у твір мистецтва почалася, очевидно у часі, коли кочівники стали вести осілий спосіб життя.</a:t>
            </a:r>
          </a:p>
          <a:p>
            <a:endParaRPr lang="uk-UA" dirty="0"/>
          </a:p>
        </p:txBody>
      </p:sp>
      <p:pic>
        <p:nvPicPr>
          <p:cNvPr id="19458" name="Picture 2" descr="http://crimeatravel.org.ua/images/image_5025.jpg"/>
          <p:cNvPicPr>
            <a:picLocks noChangeAspect="1" noChangeArrowheads="1"/>
          </p:cNvPicPr>
          <p:nvPr/>
        </p:nvPicPr>
        <p:blipFill>
          <a:blip r:embed="rId2" cstate="print"/>
          <a:srcRect/>
          <a:stretch>
            <a:fillRect/>
          </a:stretch>
        </p:blipFill>
        <p:spPr bwMode="auto">
          <a:xfrm>
            <a:off x="5929322" y="214290"/>
            <a:ext cx="3048000" cy="2028826"/>
          </a:xfrm>
          <a:prstGeom prst="rect">
            <a:avLst/>
          </a:prstGeom>
          <a:noFill/>
        </p:spPr>
      </p:pic>
      <p:pic>
        <p:nvPicPr>
          <p:cNvPr id="5" name="Picture 7" descr="коври8"/>
          <p:cNvPicPr>
            <a:picLocks noChangeAspect="1" noChangeArrowheads="1"/>
          </p:cNvPicPr>
          <p:nvPr/>
        </p:nvPicPr>
        <p:blipFill>
          <a:blip r:embed="rId3" cstate="print"/>
          <a:srcRect/>
          <a:stretch>
            <a:fillRect/>
          </a:stretch>
        </p:blipFill>
        <p:spPr>
          <a:xfrm>
            <a:off x="6140450" y="2500306"/>
            <a:ext cx="3003550" cy="4114800"/>
          </a:xfrm>
          <a:prstGeom prst="rect">
            <a:avLst/>
          </a:prstGeom>
          <a:noFill/>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additive="base">
                                        <p:cTn id="7" dur="500" fill="hold"/>
                                        <p:tgtEl>
                                          <p:spTgt spid="19458"/>
                                        </p:tgtEl>
                                        <p:attrNameLst>
                                          <p:attrName>ppt_x</p:attrName>
                                        </p:attrNameLst>
                                      </p:cBhvr>
                                      <p:tavLst>
                                        <p:tav tm="0">
                                          <p:val>
                                            <p:strVal val="#ppt_x"/>
                                          </p:val>
                                        </p:tav>
                                        <p:tav tm="100000">
                                          <p:val>
                                            <p:strVal val="#ppt_x"/>
                                          </p:val>
                                        </p:tav>
                                      </p:tavLst>
                                    </p:anim>
                                    <p:anim calcmode="lin" valueType="num">
                                      <p:cBhvr additive="base">
                                        <p:cTn id="8" dur="500" fill="hold"/>
                                        <p:tgtEl>
                                          <p:spTgt spid="194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par>
                          <p:cTn id="18" fill="hold">
                            <p:stCondLst>
                              <p:cond delay="1500"/>
                            </p:stCondLst>
                            <p:childTnLst>
                              <p:par>
                                <p:cTn id="19" presetID="6" presetClass="entr" presetSubtype="16" fill="hold" grpId="0" nodeType="after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circle(in)">
                                      <p:cBhvr>
                                        <p:cTn id="21"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428604"/>
            <a:ext cx="7467600" cy="1143000"/>
          </a:xfrm>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uk-UA"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Перські килими (іранські килими)</a:t>
            </a:r>
            <a:r>
              <a:rPr lang="ru-RU"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ru-RU"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endParaRPr lang="uk-UA"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4" name="Picture 7" descr="Картинка 516 из 8310">
            <a:hlinkClick r:id="rId2"/>
          </p:cNvPr>
          <p:cNvPicPr>
            <a:picLocks noChangeAspect="1" noChangeArrowheads="1"/>
          </p:cNvPicPr>
          <p:nvPr/>
        </p:nvPicPr>
        <p:blipFill>
          <a:blip r:embed="rId3" cstate="print"/>
          <a:srcRect/>
          <a:stretch>
            <a:fillRect/>
          </a:stretch>
        </p:blipFill>
        <p:spPr bwMode="auto">
          <a:xfrm>
            <a:off x="1500166" y="3924300"/>
            <a:ext cx="5076825" cy="2933700"/>
          </a:xfrm>
          <a:prstGeom prst="rect">
            <a:avLst/>
          </a:prstGeom>
          <a:ln>
            <a:noFill/>
          </a:ln>
          <a:effectLst>
            <a:outerShdw blurRad="292100" dist="139700" dir="2700000" algn="tl" rotWithShape="0">
              <a:srgbClr val="333333">
                <a:alpha val="65000"/>
              </a:srgbClr>
            </a:outerShdw>
          </a:effectLst>
        </p:spPr>
      </p:pic>
      <p:pic>
        <p:nvPicPr>
          <p:cNvPr id="5" name="Picture 3" descr="Картинка 45 из 8310">
            <a:hlinkClick r:id="rId4"/>
          </p:cNvPr>
          <p:cNvPicPr>
            <a:picLocks noChangeAspect="1" noChangeArrowheads="1"/>
          </p:cNvPicPr>
          <p:nvPr/>
        </p:nvPicPr>
        <p:blipFill>
          <a:blip r:embed="rId5" cstate="print"/>
          <a:srcRect/>
          <a:stretch>
            <a:fillRect/>
          </a:stretch>
        </p:blipFill>
        <p:spPr bwMode="auto">
          <a:xfrm>
            <a:off x="5715008" y="2500306"/>
            <a:ext cx="2600325" cy="3810000"/>
          </a:xfrm>
          <a:prstGeom prst="rect">
            <a:avLst/>
          </a:prstGeom>
          <a:ln>
            <a:noFill/>
          </a:ln>
          <a:effectLst>
            <a:outerShdw blurRad="292100" dist="139700" dir="2700000" algn="tl" rotWithShape="0">
              <a:srgbClr val="333333">
                <a:alpha val="65000"/>
              </a:srgbClr>
            </a:outerShdw>
          </a:effectLst>
        </p:spPr>
      </p:pic>
      <p:pic>
        <p:nvPicPr>
          <p:cNvPr id="6" name="Picture 5" descr="История персидского ковра ">
            <a:hlinkClick r:id="rId6"/>
          </p:cNvPr>
          <p:cNvPicPr>
            <a:picLocks noChangeAspect="1" noChangeArrowheads="1"/>
          </p:cNvPicPr>
          <p:nvPr/>
        </p:nvPicPr>
        <p:blipFill>
          <a:blip r:embed="rId7" cstate="print">
            <a:lum contrast="20000"/>
          </a:blip>
          <a:srcRect/>
          <a:stretch>
            <a:fillRect/>
          </a:stretch>
        </p:blipFill>
        <p:spPr bwMode="auto">
          <a:xfrm>
            <a:off x="7286644" y="1000108"/>
            <a:ext cx="1428750" cy="1905000"/>
          </a:xfrm>
          <a:prstGeom prst="rect">
            <a:avLst/>
          </a:prstGeom>
          <a:ln>
            <a:noFill/>
          </a:ln>
          <a:effectLst>
            <a:outerShdw blurRad="292100" dist="139700" dir="2700000" algn="tl" rotWithShape="0">
              <a:srgbClr val="333333">
                <a:alpha val="65000"/>
              </a:srgbClr>
            </a:outerShdw>
          </a:effectLst>
        </p:spPr>
      </p:pic>
      <p:sp>
        <p:nvSpPr>
          <p:cNvPr id="7" name="Rectangle 1"/>
          <p:cNvSpPr>
            <a:spLocks noGrp="1" noChangeArrowheads="1"/>
          </p:cNvSpPr>
          <p:nvPr>
            <p:ph sz="quarter" idx="1"/>
          </p:nvPr>
        </p:nvSpPr>
        <p:spPr bwMode="auto">
          <a:xfrm>
            <a:off x="142844" y="967071"/>
            <a:ext cx="5500726" cy="2862322"/>
          </a:xfrm>
          <a:prstGeom prst="rect">
            <a:avLst/>
          </a:prstGeom>
          <a:noFill/>
          <a:ln w="9525">
            <a:noFill/>
            <a:miter lim="800000"/>
            <a:headEnd/>
            <a:tailEnd/>
          </a:ln>
          <a:effectLst/>
        </p:spPr>
        <p:txBody>
          <a:bodyPr wrap="square" anchor="ctr">
            <a:spAutoFit/>
          </a:bodyPr>
          <a:lstStyle/>
          <a:p>
            <a:pPr>
              <a:defRPr/>
            </a:pPr>
            <a:r>
              <a:rPr lang="uk-UA" sz="2000" b="1" dirty="0">
                <a:solidFill>
                  <a:srgbClr val="003300"/>
                </a:solidFill>
                <a:latin typeface="+mn-lt"/>
                <a:ea typeface="Calibri" pitchFamily="34" charset="0"/>
                <a:cs typeface="Times New Roman" pitchFamily="18" charset="0"/>
              </a:rPr>
              <a:t>Прадавнє мистецтво килимарства передавалося в Персії від покоління до покоління й вважалося найдорожчою сімейною цінністю. Килими ткали </a:t>
            </a:r>
            <a:br>
              <a:rPr lang="uk-UA" sz="2000" b="1" dirty="0">
                <a:solidFill>
                  <a:srgbClr val="003300"/>
                </a:solidFill>
                <a:latin typeface="+mn-lt"/>
                <a:ea typeface="Calibri" pitchFamily="34" charset="0"/>
                <a:cs typeface="Times New Roman" pitchFamily="18" charset="0"/>
              </a:rPr>
            </a:br>
            <a:r>
              <a:rPr lang="uk-UA" sz="2000" b="1" dirty="0">
                <a:solidFill>
                  <a:srgbClr val="003300"/>
                </a:solidFill>
                <a:latin typeface="+mn-lt"/>
                <a:ea typeface="Calibri" pitchFamily="34" charset="0"/>
                <a:cs typeface="Times New Roman" pitchFamily="18" charset="0"/>
              </a:rPr>
              <a:t>в домашніх умовах, для сімейного користування або в подарунок. Приблизно в III ст. н. е. з’явилися мануфактури. </a:t>
            </a:r>
            <a:endParaRPr lang="uk-UA" sz="3200" b="1" dirty="0">
              <a:solidFill>
                <a:srgbClr val="003300"/>
              </a:solidFill>
              <a:latin typeface="+mn-lt"/>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2000"/>
                                        <p:tgtEl>
                                          <p:spTgt spid="5"/>
                                        </p:tgtEl>
                                      </p:cBhvr>
                                    </p:animEffect>
                                  </p:childTnLst>
                                </p:cTn>
                              </p:par>
                            </p:childTnLst>
                          </p:cTn>
                        </p:par>
                        <p:par>
                          <p:cTn id="12" fill="hold">
                            <p:stCondLst>
                              <p:cond delay="4000"/>
                            </p:stCondLst>
                            <p:childTnLst>
                              <p:par>
                                <p:cTn id="13" presetID="6" presetClass="entr" presetSubtype="16"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par>
                          <p:cTn id="16" fill="hold">
                            <p:stCondLst>
                              <p:cond delay="6000"/>
                            </p:stCondLst>
                            <p:childTnLst>
                              <p:par>
                                <p:cTn id="17" presetID="6" presetClass="entr" presetSubtype="16"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childTnLst>
                          </p:cTn>
                        </p:par>
                        <p:par>
                          <p:cTn id="20" fill="hold">
                            <p:stCondLst>
                              <p:cond delay="8000"/>
                            </p:stCondLst>
                            <p:childTnLst>
                              <p:par>
                                <p:cTn id="21" presetID="6" presetClass="entr" presetSubtype="16" fill="hold" grpId="0" nodeType="after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circle(in)">
                                      <p:cBhvr>
                                        <p:cTn id="23"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500034" y="285728"/>
            <a:ext cx="7467600" cy="4873752"/>
          </a:xfrm>
        </p:spPr>
        <p:txBody>
          <a:bodyPr/>
          <a:lstStyle/>
          <a:p>
            <a:r>
              <a:rPr lang="uk-UA"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На перших килимах зображувалися примітивні малюнки, але згодом ці вироби перетворилися на витвори мистецтва. Надзвичайно витончені зразки були створені ісламськими килимарями, бо для мусульманина килим був священним місцем, на якому він молився. </a:t>
            </a:r>
            <a:endParaRPr lang="uk-UA" b="1" dirty="0">
              <a:ln w="1905"/>
              <a:solidFill>
                <a:schemeClr val="accent1">
                  <a:lumMod val="50000"/>
                </a:schemeClr>
              </a:solidFill>
              <a:effectLst>
                <a:innerShdw blurRad="69850" dist="43180" dir="5400000">
                  <a:srgbClr val="000000">
                    <a:alpha val="65000"/>
                  </a:srgbClr>
                </a:innerShdw>
              </a:effectLst>
              <a:latin typeface="Comic Sans MS" pitchFamily="66" charset="0"/>
            </a:endParaRPr>
          </a:p>
        </p:txBody>
      </p:sp>
      <p:pic>
        <p:nvPicPr>
          <p:cNvPr id="18434" name="Picture 2" descr="http://crimeatravel.org.ua/images/image_4955.jpg"/>
          <p:cNvPicPr>
            <a:picLocks noChangeAspect="1" noChangeArrowheads="1"/>
          </p:cNvPicPr>
          <p:nvPr/>
        </p:nvPicPr>
        <p:blipFill>
          <a:blip r:embed="rId2" cstate="print"/>
          <a:srcRect/>
          <a:stretch>
            <a:fillRect/>
          </a:stretch>
        </p:blipFill>
        <p:spPr bwMode="auto">
          <a:xfrm>
            <a:off x="0" y="3143248"/>
            <a:ext cx="4013922" cy="267176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10" descr="коври9"/>
          <p:cNvPicPr>
            <a:picLocks noChangeAspect="1" noChangeArrowheads="1"/>
          </p:cNvPicPr>
          <p:nvPr/>
        </p:nvPicPr>
        <p:blipFill>
          <a:blip r:embed="rId3" cstate="print"/>
          <a:srcRect/>
          <a:stretch>
            <a:fillRect/>
          </a:stretch>
        </p:blipFill>
        <p:spPr>
          <a:xfrm>
            <a:off x="3286116" y="4357694"/>
            <a:ext cx="3333741" cy="250030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8436" name="Picture 4" descr="http://crimeatravel.org.ua/images/image_4992.jpg"/>
          <p:cNvPicPr>
            <a:picLocks noChangeAspect="1" noChangeArrowheads="1"/>
          </p:cNvPicPr>
          <p:nvPr/>
        </p:nvPicPr>
        <p:blipFill>
          <a:blip r:embed="rId4" cstate="print"/>
          <a:srcRect/>
          <a:stretch>
            <a:fillRect/>
          </a:stretch>
        </p:blipFill>
        <p:spPr bwMode="auto">
          <a:xfrm>
            <a:off x="5572132" y="3000372"/>
            <a:ext cx="3048000" cy="202882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1000"/>
                                        <p:tgtEl>
                                          <p:spTgt spid="18434"/>
                                        </p:tgtEl>
                                      </p:cBhvr>
                                    </p:animEffect>
                                    <p:anim calcmode="lin" valueType="num">
                                      <p:cBhvr>
                                        <p:cTn id="8" dur="1000" fill="hold"/>
                                        <p:tgtEl>
                                          <p:spTgt spid="18434"/>
                                        </p:tgtEl>
                                        <p:attrNameLst>
                                          <p:attrName>ppt_x</p:attrName>
                                        </p:attrNameLst>
                                      </p:cBhvr>
                                      <p:tavLst>
                                        <p:tav tm="0">
                                          <p:val>
                                            <p:strVal val="#ppt_x"/>
                                          </p:val>
                                        </p:tav>
                                        <p:tav tm="100000">
                                          <p:val>
                                            <p:strVal val="#ppt_x"/>
                                          </p:val>
                                        </p:tav>
                                      </p:tavLst>
                                    </p:anim>
                                    <p:anim calcmode="lin" valueType="num">
                                      <p:cBhvr>
                                        <p:cTn id="9" dur="1000" fill="hold"/>
                                        <p:tgtEl>
                                          <p:spTgt spid="1843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8436"/>
                                        </p:tgtEl>
                                        <p:attrNameLst>
                                          <p:attrName>style.visibility</p:attrName>
                                        </p:attrNameLst>
                                      </p:cBhvr>
                                      <p:to>
                                        <p:strVal val="visible"/>
                                      </p:to>
                                    </p:set>
                                    <p:animEffect transition="in" filter="fade">
                                      <p:cBhvr>
                                        <p:cTn id="19" dur="1000"/>
                                        <p:tgtEl>
                                          <p:spTgt spid="18436"/>
                                        </p:tgtEl>
                                      </p:cBhvr>
                                    </p:animEffect>
                                    <p:anim calcmode="lin" valueType="num">
                                      <p:cBhvr>
                                        <p:cTn id="20" dur="1000" fill="hold"/>
                                        <p:tgtEl>
                                          <p:spTgt spid="18436"/>
                                        </p:tgtEl>
                                        <p:attrNameLst>
                                          <p:attrName>ppt_x</p:attrName>
                                        </p:attrNameLst>
                                      </p:cBhvr>
                                      <p:tavLst>
                                        <p:tav tm="0">
                                          <p:val>
                                            <p:strVal val="#ppt_x"/>
                                          </p:val>
                                        </p:tav>
                                        <p:tav tm="100000">
                                          <p:val>
                                            <p:strVal val="#ppt_x"/>
                                          </p:val>
                                        </p:tav>
                                      </p:tavLst>
                                    </p:anim>
                                    <p:anim calcmode="lin" valueType="num">
                                      <p:cBhvr>
                                        <p:cTn id="21" dur="1000" fill="hold"/>
                                        <p:tgtEl>
                                          <p:spTgt spid="184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http://wreferat.baza-referat.ru/2_1360634133-89311.wpic"/>
          <p:cNvPicPr>
            <a:picLocks noChangeAspect="1" noChangeArrowheads="1"/>
          </p:cNvPicPr>
          <p:nvPr/>
        </p:nvPicPr>
        <p:blipFill>
          <a:blip r:embed="rId2" cstate="print"/>
          <a:srcRect/>
          <a:stretch>
            <a:fillRect/>
          </a:stretch>
        </p:blipFill>
        <p:spPr bwMode="auto">
          <a:xfrm>
            <a:off x="6286500" y="0"/>
            <a:ext cx="2857500" cy="6677011"/>
          </a:xfrm>
          <a:prstGeom prst="rect">
            <a:avLst/>
          </a:prstGeom>
          <a:ln>
            <a:noFill/>
          </a:ln>
          <a:effectLst>
            <a:softEdge rad="112500"/>
          </a:effectLst>
        </p:spPr>
      </p:pic>
      <p:sp>
        <p:nvSpPr>
          <p:cNvPr id="3" name="Содержимое 2"/>
          <p:cNvSpPr>
            <a:spLocks noGrp="1"/>
          </p:cNvSpPr>
          <p:nvPr>
            <p:ph sz="quarter" idx="1"/>
          </p:nvPr>
        </p:nvSpPr>
        <p:spPr>
          <a:xfrm>
            <a:off x="0" y="214290"/>
            <a:ext cx="4643438" cy="6286544"/>
          </a:xfrm>
        </p:spPr>
        <p:txBody>
          <a:bodyPr>
            <a:normAutofit fontScale="92500" lnSpcReduction="10000"/>
          </a:bodyPr>
          <a:lstStyle/>
          <a:p>
            <a:r>
              <a:rPr lang="ru-RU" b="1" dirty="0" err="1" smtClean="0">
                <a:ln w="1905"/>
                <a:solidFill>
                  <a:schemeClr val="accent1">
                    <a:lumMod val="50000"/>
                  </a:schemeClr>
                </a:solidFill>
                <a:effectLst>
                  <a:innerShdw blurRad="69850" dist="43180" dir="5400000">
                    <a:srgbClr val="000000">
                      <a:alpha val="65000"/>
                    </a:srgbClr>
                  </a:innerShdw>
                </a:effectLst>
                <a:latin typeface="Comic Sans MS" pitchFamily="66" charset="0"/>
              </a:rPr>
              <a:t>Композиція</a:t>
            </a:r>
            <a:r>
              <a:rPr lang="ru-RU"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 </a:t>
            </a:r>
            <a:r>
              <a:rPr lang="ru-RU" b="1" dirty="0" err="1" smtClean="0">
                <a:ln w="1905"/>
                <a:solidFill>
                  <a:schemeClr val="accent1">
                    <a:lumMod val="50000"/>
                  </a:schemeClr>
                </a:solidFill>
                <a:effectLst>
                  <a:innerShdw blurRad="69850" dist="43180" dir="5400000">
                    <a:srgbClr val="000000">
                      <a:alpha val="65000"/>
                    </a:srgbClr>
                  </a:innerShdw>
                </a:effectLst>
                <a:latin typeface="Comic Sans MS" pitchFamily="66" charset="0"/>
              </a:rPr>
              <a:t>візерунка</a:t>
            </a:r>
            <a:r>
              <a:rPr lang="ru-RU"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 на </a:t>
            </a:r>
            <a:r>
              <a:rPr lang="ru-RU" b="1" dirty="0" err="1" smtClean="0">
                <a:ln w="1905"/>
                <a:solidFill>
                  <a:schemeClr val="accent1">
                    <a:lumMod val="50000"/>
                  </a:schemeClr>
                </a:solidFill>
                <a:effectLst>
                  <a:innerShdw blurRad="69850" dist="43180" dir="5400000">
                    <a:srgbClr val="000000">
                      <a:alpha val="65000"/>
                    </a:srgbClr>
                  </a:innerShdw>
                </a:effectLst>
                <a:latin typeface="Comic Sans MS" pitchFamily="66" charset="0"/>
              </a:rPr>
              <a:t>більшості</a:t>
            </a:r>
            <a:r>
              <a:rPr lang="ru-RU"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 </a:t>
            </a:r>
            <a:r>
              <a:rPr lang="ru-RU" b="1" dirty="0" err="1" smtClean="0">
                <a:ln w="1905"/>
                <a:solidFill>
                  <a:schemeClr val="accent1">
                    <a:lumMod val="50000"/>
                  </a:schemeClr>
                </a:solidFill>
                <a:effectLst>
                  <a:innerShdw blurRad="69850" dist="43180" dir="5400000">
                    <a:srgbClr val="000000">
                      <a:alpha val="65000"/>
                    </a:srgbClr>
                  </a:innerShdw>
                </a:effectLst>
                <a:latin typeface="Comic Sans MS" pitchFamily="66" charset="0"/>
              </a:rPr>
              <a:t>килимів</a:t>
            </a:r>
            <a:r>
              <a:rPr lang="ru-RU"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 </a:t>
            </a:r>
            <a:r>
              <a:rPr lang="ru-RU" b="1" dirty="0" err="1" smtClean="0">
                <a:ln w="1905"/>
                <a:solidFill>
                  <a:schemeClr val="accent1">
                    <a:lumMod val="50000"/>
                  </a:schemeClr>
                </a:solidFill>
                <a:effectLst>
                  <a:innerShdw blurRad="69850" dist="43180" dir="5400000">
                    <a:srgbClr val="000000">
                      <a:alpha val="65000"/>
                    </a:srgbClr>
                  </a:innerShdw>
                </a:effectLst>
                <a:latin typeface="Comic Sans MS" pitchFamily="66" charset="0"/>
              </a:rPr>
              <a:t>складалася</a:t>
            </a:r>
            <a:r>
              <a:rPr lang="ru-RU"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 </a:t>
            </a:r>
            <a:r>
              <a:rPr lang="ru-RU" b="1" dirty="0" err="1" smtClean="0">
                <a:ln w="1905"/>
                <a:solidFill>
                  <a:schemeClr val="accent1">
                    <a:lumMod val="50000"/>
                  </a:schemeClr>
                </a:solidFill>
                <a:effectLst>
                  <a:innerShdw blurRad="69850" dist="43180" dir="5400000">
                    <a:srgbClr val="000000">
                      <a:alpha val="65000"/>
                    </a:srgbClr>
                  </a:innerShdw>
                </a:effectLst>
                <a:latin typeface="Comic Sans MS" pitchFamily="66" charset="0"/>
              </a:rPr>
              <a:t>з</a:t>
            </a:r>
            <a:r>
              <a:rPr lang="ru-RU"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 центрального поля, яке </a:t>
            </a:r>
            <a:r>
              <a:rPr lang="ru-RU" b="1" dirty="0" err="1" smtClean="0">
                <a:ln w="1905"/>
                <a:solidFill>
                  <a:schemeClr val="accent1">
                    <a:lumMod val="50000"/>
                  </a:schemeClr>
                </a:solidFill>
                <a:effectLst>
                  <a:innerShdw blurRad="69850" dist="43180" dir="5400000">
                    <a:srgbClr val="000000">
                      <a:alpha val="65000"/>
                    </a:srgbClr>
                  </a:innerShdw>
                </a:effectLst>
                <a:latin typeface="Comic Sans MS" pitchFamily="66" charset="0"/>
              </a:rPr>
              <a:t>займало</a:t>
            </a:r>
            <a:r>
              <a:rPr lang="ru-RU"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 </a:t>
            </a:r>
            <a:r>
              <a:rPr lang="ru-RU" b="1" dirty="0" err="1" smtClean="0">
                <a:ln w="1905"/>
                <a:solidFill>
                  <a:schemeClr val="accent1">
                    <a:lumMod val="50000"/>
                  </a:schemeClr>
                </a:solidFill>
                <a:effectLst>
                  <a:innerShdw blurRad="69850" dist="43180" dir="5400000">
                    <a:srgbClr val="000000">
                      <a:alpha val="65000"/>
                    </a:srgbClr>
                  </a:innerShdw>
                </a:effectLst>
                <a:latin typeface="Comic Sans MS" pitchFamily="66" charset="0"/>
              </a:rPr>
              <a:t>більшу</a:t>
            </a:r>
            <a:r>
              <a:rPr lang="ru-RU"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 </a:t>
            </a:r>
            <a:r>
              <a:rPr lang="ru-RU" b="1" dirty="0" err="1" smtClean="0">
                <a:ln w="1905"/>
                <a:solidFill>
                  <a:schemeClr val="accent1">
                    <a:lumMod val="50000"/>
                  </a:schemeClr>
                </a:solidFill>
                <a:effectLst>
                  <a:innerShdw blurRad="69850" dist="43180" dir="5400000">
                    <a:srgbClr val="000000">
                      <a:alpha val="65000"/>
                    </a:srgbClr>
                  </a:innerShdw>
                </a:effectLst>
                <a:latin typeface="Comic Sans MS" pitchFamily="66" charset="0"/>
              </a:rPr>
              <a:t>частину</a:t>
            </a:r>
            <a:r>
              <a:rPr lang="ru-RU"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 килима, </a:t>
            </a:r>
            <a:r>
              <a:rPr lang="ru-RU" b="1" dirty="0" err="1" smtClean="0">
                <a:ln w="1905"/>
                <a:solidFill>
                  <a:schemeClr val="accent1">
                    <a:lumMod val="50000"/>
                  </a:schemeClr>
                </a:solidFill>
                <a:effectLst>
                  <a:innerShdw blurRad="69850" dist="43180" dir="5400000">
                    <a:srgbClr val="000000">
                      <a:alpha val="65000"/>
                    </a:srgbClr>
                  </a:innerShdw>
                </a:effectLst>
                <a:latin typeface="Comic Sans MS" pitchFamily="66" charset="0"/>
              </a:rPr>
              <a:t>і</a:t>
            </a:r>
            <a:r>
              <a:rPr lang="ru-RU"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 </a:t>
            </a:r>
            <a:r>
              <a:rPr lang="ru-RU" b="1" dirty="0" err="1" smtClean="0">
                <a:ln w="1905"/>
                <a:solidFill>
                  <a:schemeClr val="accent1">
                    <a:lumMod val="50000"/>
                  </a:schemeClr>
                </a:solidFill>
                <a:effectLst>
                  <a:innerShdw blurRad="69850" dist="43180" dir="5400000">
                    <a:srgbClr val="000000">
                      <a:alpha val="65000"/>
                    </a:srgbClr>
                  </a:innerShdw>
                </a:effectLst>
                <a:latin typeface="Comic Sans MS" pitchFamily="66" charset="0"/>
              </a:rPr>
              <a:t>своєрідної</a:t>
            </a:r>
            <a:r>
              <a:rPr lang="ru-RU"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 рамки </a:t>
            </a:r>
            <a:r>
              <a:rPr lang="ru-RU" b="1" dirty="0" err="1" smtClean="0">
                <a:ln w="1905"/>
                <a:solidFill>
                  <a:schemeClr val="accent1">
                    <a:lumMod val="50000"/>
                  </a:schemeClr>
                </a:solidFill>
                <a:effectLst>
                  <a:innerShdw blurRad="69850" dist="43180" dir="5400000">
                    <a:srgbClr val="000000">
                      <a:alpha val="65000"/>
                    </a:srgbClr>
                  </a:innerShdw>
                </a:effectLst>
                <a:latin typeface="Comic Sans MS" pitchFamily="66" charset="0"/>
              </a:rPr>
              <a:t>навколо</a:t>
            </a:r>
            <a:r>
              <a:rPr lang="ru-RU"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 </a:t>
            </a:r>
            <a:r>
              <a:rPr lang="ru-RU" b="1" dirty="0" err="1" smtClean="0">
                <a:ln w="1905"/>
                <a:solidFill>
                  <a:schemeClr val="accent1">
                    <a:lumMod val="50000"/>
                  </a:schemeClr>
                </a:solidFill>
                <a:effectLst>
                  <a:innerShdw blurRad="69850" dist="43180" dir="5400000">
                    <a:srgbClr val="000000">
                      <a:alpha val="65000"/>
                    </a:srgbClr>
                  </a:innerShdw>
                </a:effectLst>
                <a:latin typeface="Comic Sans MS" pitchFamily="66" charset="0"/>
              </a:rPr>
              <a:t>нього</a:t>
            </a:r>
            <a:r>
              <a:rPr lang="ru-RU"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 </a:t>
            </a:r>
            <a:r>
              <a:rPr lang="ru-RU" b="1" dirty="0" err="1" smtClean="0">
                <a:ln w="1905"/>
                <a:solidFill>
                  <a:schemeClr val="accent1">
                    <a:lumMod val="50000"/>
                  </a:schemeClr>
                </a:solidFill>
                <a:effectLst>
                  <a:innerShdw blurRad="69850" dist="43180" dir="5400000">
                    <a:srgbClr val="000000">
                      <a:alpha val="65000"/>
                    </a:srgbClr>
                  </a:innerShdw>
                </a:effectLst>
                <a:latin typeface="Comic Sans MS" pitchFamily="66" charset="0"/>
              </a:rPr>
              <a:t>з</a:t>
            </a:r>
            <a:r>
              <a:rPr lang="ru-RU"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 </a:t>
            </a:r>
            <a:r>
              <a:rPr lang="ru-RU" b="1" dirty="0" err="1" smtClean="0">
                <a:ln w="1905"/>
                <a:solidFill>
                  <a:schemeClr val="accent1">
                    <a:lumMod val="50000"/>
                  </a:schemeClr>
                </a:solidFill>
                <a:effectLst>
                  <a:innerShdw blurRad="69850" dist="43180" dir="5400000">
                    <a:srgbClr val="000000">
                      <a:alpha val="65000"/>
                    </a:srgbClr>
                  </a:innerShdw>
                </a:effectLst>
                <a:latin typeface="Comic Sans MS" pitchFamily="66" charset="0"/>
              </a:rPr>
              <a:t>численними</a:t>
            </a:r>
            <a:r>
              <a:rPr lang="ru-RU"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 </a:t>
            </a:r>
            <a:r>
              <a:rPr lang="ru-RU" b="1" dirty="0" err="1" smtClean="0">
                <a:ln w="1905"/>
                <a:solidFill>
                  <a:schemeClr val="accent1">
                    <a:lumMod val="50000"/>
                  </a:schemeClr>
                </a:solidFill>
                <a:effectLst>
                  <a:innerShdw blurRad="69850" dist="43180" dir="5400000">
                    <a:srgbClr val="000000">
                      <a:alpha val="65000"/>
                    </a:srgbClr>
                  </a:innerShdw>
                </a:effectLst>
                <a:latin typeface="Comic Sans MS" pitchFamily="66" charset="0"/>
              </a:rPr>
              <a:t>орнаментальними</a:t>
            </a:r>
            <a:r>
              <a:rPr lang="ru-RU"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 </a:t>
            </a:r>
            <a:r>
              <a:rPr lang="ru-RU" b="1" dirty="0" err="1" smtClean="0">
                <a:ln w="1905"/>
                <a:solidFill>
                  <a:schemeClr val="accent1">
                    <a:lumMod val="50000"/>
                  </a:schemeClr>
                </a:solidFill>
                <a:effectLst>
                  <a:innerShdw blurRad="69850" dist="43180" dir="5400000">
                    <a:srgbClr val="000000">
                      <a:alpha val="65000"/>
                    </a:srgbClr>
                  </a:innerShdw>
                </a:effectLst>
                <a:latin typeface="Comic Sans MS" pitchFamily="66" charset="0"/>
              </a:rPr>
              <a:t>смугами</a:t>
            </a:r>
            <a:r>
              <a:rPr lang="ru-RU"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 Як правило, </a:t>
            </a:r>
            <a:r>
              <a:rPr lang="ru-RU" b="1" dirty="0" err="1" smtClean="0">
                <a:ln w="1905"/>
                <a:solidFill>
                  <a:schemeClr val="accent1">
                    <a:lumMod val="50000"/>
                  </a:schemeClr>
                </a:solidFill>
                <a:effectLst>
                  <a:innerShdw blurRad="69850" dist="43180" dir="5400000">
                    <a:srgbClr val="000000">
                      <a:alpha val="65000"/>
                    </a:srgbClr>
                  </a:innerShdw>
                </a:effectLst>
                <a:latin typeface="Comic Sans MS" pitchFamily="66" charset="0"/>
              </a:rPr>
              <a:t>такі</a:t>
            </a:r>
            <a:r>
              <a:rPr lang="ru-RU"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 </a:t>
            </a:r>
            <a:r>
              <a:rPr lang="ru-RU" b="1" dirty="0" err="1" smtClean="0">
                <a:ln w="1905"/>
                <a:solidFill>
                  <a:schemeClr val="accent1">
                    <a:lumMod val="50000"/>
                  </a:schemeClr>
                </a:solidFill>
                <a:effectLst>
                  <a:innerShdw blurRad="69850" dist="43180" dir="5400000">
                    <a:srgbClr val="000000">
                      <a:alpha val="65000"/>
                    </a:srgbClr>
                  </a:innerShdw>
                </a:effectLst>
                <a:latin typeface="Comic Sans MS" pitchFamily="66" charset="0"/>
              </a:rPr>
              <a:t>візерунки</a:t>
            </a:r>
            <a:r>
              <a:rPr lang="ru-RU"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 </a:t>
            </a:r>
            <a:r>
              <a:rPr lang="ru-RU" b="1" dirty="0" err="1" smtClean="0">
                <a:ln w="1905"/>
                <a:solidFill>
                  <a:schemeClr val="accent1">
                    <a:lumMod val="50000"/>
                  </a:schemeClr>
                </a:solidFill>
                <a:effectLst>
                  <a:innerShdw blurRad="69850" dist="43180" dir="5400000">
                    <a:srgbClr val="000000">
                      <a:alpha val="65000"/>
                    </a:srgbClr>
                  </a:innerShdw>
                </a:effectLst>
                <a:latin typeface="Comic Sans MS" pitchFamily="66" charset="0"/>
              </a:rPr>
              <a:t>були</a:t>
            </a:r>
            <a:r>
              <a:rPr lang="ru-RU"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 </a:t>
            </a:r>
            <a:r>
              <a:rPr lang="ru-RU" b="1" dirty="0" err="1" smtClean="0">
                <a:ln w="1905"/>
                <a:solidFill>
                  <a:schemeClr val="accent1">
                    <a:lumMod val="50000"/>
                  </a:schemeClr>
                </a:solidFill>
                <a:effectLst>
                  <a:innerShdw blurRad="69850" dist="43180" dir="5400000">
                    <a:srgbClr val="000000">
                      <a:alpha val="65000"/>
                    </a:srgbClr>
                  </a:innerShdw>
                </a:effectLst>
                <a:latin typeface="Comic Sans MS" pitchFamily="66" charset="0"/>
              </a:rPr>
              <a:t>симетричними</a:t>
            </a:r>
            <a:r>
              <a:rPr lang="ru-RU"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 </a:t>
            </a:r>
            <a:r>
              <a:rPr lang="ru-RU" b="1" dirty="0" err="1" smtClean="0">
                <a:ln w="1905"/>
                <a:solidFill>
                  <a:schemeClr val="accent1">
                    <a:lumMod val="50000"/>
                  </a:schemeClr>
                </a:solidFill>
                <a:effectLst>
                  <a:innerShdw blurRad="69850" dist="43180" dir="5400000">
                    <a:srgbClr val="000000">
                      <a:alpha val="65000"/>
                    </a:srgbClr>
                  </a:innerShdw>
                </a:effectLst>
                <a:latin typeface="Comic Sans MS" pitchFamily="66" charset="0"/>
              </a:rPr>
              <a:t>відносно</a:t>
            </a:r>
            <a:r>
              <a:rPr lang="ru-RU"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 центру. </a:t>
            </a:r>
          </a:p>
          <a:p>
            <a:r>
              <a:rPr lang="ru-RU"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Не </a:t>
            </a:r>
            <a:r>
              <a:rPr lang="ru-RU" b="1" dirty="0" err="1" smtClean="0">
                <a:ln w="1905"/>
                <a:solidFill>
                  <a:schemeClr val="accent1">
                    <a:lumMod val="50000"/>
                  </a:schemeClr>
                </a:solidFill>
                <a:effectLst>
                  <a:innerShdw blurRad="69850" dist="43180" dir="5400000">
                    <a:srgbClr val="000000">
                      <a:alpha val="65000"/>
                    </a:srgbClr>
                  </a:innerShdw>
                </a:effectLst>
                <a:latin typeface="Comic Sans MS" pitchFamily="66" charset="0"/>
              </a:rPr>
              <a:t>прийнято</a:t>
            </a:r>
            <a:r>
              <a:rPr lang="ru-RU"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 </a:t>
            </a:r>
            <a:r>
              <a:rPr lang="ru-RU" b="1" dirty="0" err="1" smtClean="0">
                <a:ln w="1905"/>
                <a:solidFill>
                  <a:schemeClr val="accent1">
                    <a:lumMod val="50000"/>
                  </a:schemeClr>
                </a:solidFill>
                <a:effectLst>
                  <a:innerShdw blurRad="69850" dist="43180" dir="5400000">
                    <a:srgbClr val="000000">
                      <a:alpha val="65000"/>
                    </a:srgbClr>
                  </a:innerShdw>
                </a:effectLst>
                <a:latin typeface="Comic Sans MS" pitchFamily="66" charset="0"/>
              </a:rPr>
              <a:t>було</a:t>
            </a:r>
            <a:r>
              <a:rPr lang="ru-RU"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 </a:t>
            </a:r>
            <a:r>
              <a:rPr lang="ru-RU" b="1" dirty="0" err="1" smtClean="0">
                <a:ln w="1905"/>
                <a:solidFill>
                  <a:schemeClr val="accent1">
                    <a:lumMod val="50000"/>
                  </a:schemeClr>
                </a:solidFill>
                <a:effectLst>
                  <a:innerShdw blurRad="69850" dist="43180" dir="5400000">
                    <a:srgbClr val="000000">
                      <a:alpha val="65000"/>
                    </a:srgbClr>
                  </a:innerShdw>
                </a:effectLst>
                <a:latin typeface="Comic Sans MS" pitchFamily="66" charset="0"/>
              </a:rPr>
              <a:t>зображувати</a:t>
            </a:r>
            <a:r>
              <a:rPr lang="ru-RU"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 </a:t>
            </a:r>
            <a:r>
              <a:rPr lang="ru-RU" b="1" dirty="0" err="1" smtClean="0">
                <a:ln w="1905"/>
                <a:solidFill>
                  <a:schemeClr val="accent1">
                    <a:lumMod val="50000"/>
                  </a:schemeClr>
                </a:solidFill>
                <a:effectLst>
                  <a:innerShdw blurRad="69850" dist="43180" dir="5400000">
                    <a:srgbClr val="000000">
                      <a:alpha val="65000"/>
                    </a:srgbClr>
                  </a:innerShdw>
                </a:effectLst>
                <a:latin typeface="Comic Sans MS" pitchFamily="66" charset="0"/>
              </a:rPr>
              <a:t>конкретні</a:t>
            </a:r>
            <a:r>
              <a:rPr lang="ru-RU"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 </a:t>
            </a:r>
            <a:r>
              <a:rPr lang="ru-RU" b="1" dirty="0" err="1" smtClean="0">
                <a:ln w="1905"/>
                <a:solidFill>
                  <a:schemeClr val="accent1">
                    <a:lumMod val="50000"/>
                  </a:schemeClr>
                </a:solidFill>
                <a:effectLst>
                  <a:innerShdw blurRad="69850" dist="43180" dir="5400000">
                    <a:srgbClr val="000000">
                      <a:alpha val="65000"/>
                    </a:srgbClr>
                  </a:innerShdw>
                </a:effectLst>
                <a:latin typeface="Comic Sans MS" pitchFamily="66" charset="0"/>
              </a:rPr>
              <a:t>життєві</a:t>
            </a:r>
            <a:r>
              <a:rPr lang="ru-RU"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 </a:t>
            </a:r>
            <a:r>
              <a:rPr lang="ru-RU" b="1" dirty="0" err="1" smtClean="0">
                <a:ln w="1905"/>
                <a:solidFill>
                  <a:schemeClr val="accent1">
                    <a:lumMod val="50000"/>
                  </a:schemeClr>
                </a:solidFill>
                <a:effectLst>
                  <a:innerShdw blurRad="69850" dist="43180" dir="5400000">
                    <a:srgbClr val="000000">
                      <a:alpha val="65000"/>
                    </a:srgbClr>
                  </a:innerShdw>
                </a:effectLst>
                <a:latin typeface="Comic Sans MS" pitchFamily="66" charset="0"/>
              </a:rPr>
              <a:t>сюжети</a:t>
            </a:r>
            <a:r>
              <a:rPr lang="ru-RU"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 через </a:t>
            </a:r>
            <a:r>
              <a:rPr lang="ru-RU" b="1" dirty="0" err="1" smtClean="0">
                <a:ln w="1905"/>
                <a:solidFill>
                  <a:schemeClr val="accent1">
                    <a:lumMod val="50000"/>
                  </a:schemeClr>
                </a:solidFill>
                <a:effectLst>
                  <a:innerShdw blurRad="69850" dist="43180" dir="5400000">
                    <a:srgbClr val="000000">
                      <a:alpha val="65000"/>
                    </a:srgbClr>
                  </a:innerShdw>
                </a:effectLst>
                <a:latin typeface="Comic Sans MS" pitchFamily="66" charset="0"/>
              </a:rPr>
              <a:t>заборону</a:t>
            </a:r>
            <a:r>
              <a:rPr lang="ru-RU"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 </a:t>
            </a:r>
            <a:r>
              <a:rPr lang="ru-RU" b="1" dirty="0" err="1" smtClean="0">
                <a:ln w="1905"/>
                <a:solidFill>
                  <a:schemeClr val="accent1">
                    <a:lumMod val="50000"/>
                  </a:schemeClr>
                </a:solidFill>
                <a:effectLst>
                  <a:innerShdw blurRad="69850" dist="43180" dir="5400000">
                    <a:srgbClr val="000000">
                      <a:alpha val="65000"/>
                    </a:srgbClr>
                  </a:innerShdw>
                </a:effectLst>
                <a:latin typeface="Comic Sans MS" pitchFamily="66" charset="0"/>
              </a:rPr>
              <a:t>ісламу</a:t>
            </a:r>
            <a:r>
              <a:rPr lang="ru-RU"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 на </a:t>
            </a:r>
            <a:r>
              <a:rPr lang="ru-RU" b="1" dirty="0" err="1" smtClean="0">
                <a:ln w="1905"/>
                <a:solidFill>
                  <a:schemeClr val="accent1">
                    <a:lumMod val="50000"/>
                  </a:schemeClr>
                </a:solidFill>
                <a:effectLst>
                  <a:innerShdw blurRad="69850" dist="43180" dir="5400000">
                    <a:srgbClr val="000000">
                      <a:alpha val="65000"/>
                    </a:srgbClr>
                  </a:innerShdw>
                </a:effectLst>
                <a:latin typeface="Comic Sans MS" pitchFamily="66" charset="0"/>
              </a:rPr>
              <a:t>змалювання</a:t>
            </a:r>
            <a:r>
              <a:rPr lang="ru-RU"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 </a:t>
            </a:r>
            <a:r>
              <a:rPr lang="ru-RU" b="1" dirty="0" err="1" smtClean="0">
                <a:ln w="1905"/>
                <a:solidFill>
                  <a:schemeClr val="accent1">
                    <a:lumMod val="50000"/>
                  </a:schemeClr>
                </a:solidFill>
                <a:effectLst>
                  <a:innerShdw blurRad="69850" dist="43180" dir="5400000">
                    <a:srgbClr val="000000">
                      <a:alpha val="65000"/>
                    </a:srgbClr>
                  </a:innerShdw>
                </a:effectLst>
                <a:latin typeface="Comic Sans MS" pitchFamily="66" charset="0"/>
              </a:rPr>
              <a:t>живих</a:t>
            </a:r>
            <a:r>
              <a:rPr lang="ru-RU"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 </a:t>
            </a:r>
            <a:r>
              <a:rPr lang="ru-RU" b="1" dirty="0" err="1" smtClean="0">
                <a:ln w="1905"/>
                <a:solidFill>
                  <a:schemeClr val="accent1">
                    <a:lumMod val="50000"/>
                  </a:schemeClr>
                </a:solidFill>
                <a:effectLst>
                  <a:innerShdw blurRad="69850" dist="43180" dir="5400000">
                    <a:srgbClr val="000000">
                      <a:alpha val="65000"/>
                    </a:srgbClr>
                  </a:innerShdw>
                </a:effectLst>
                <a:latin typeface="Comic Sans MS" pitchFamily="66" charset="0"/>
              </a:rPr>
              <a:t>створінь</a:t>
            </a:r>
            <a:r>
              <a:rPr lang="ru-RU"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 Але на </a:t>
            </a:r>
            <a:r>
              <a:rPr lang="ru-RU" b="1" dirty="0" err="1" smtClean="0">
                <a:ln w="1905"/>
                <a:solidFill>
                  <a:schemeClr val="accent1">
                    <a:lumMod val="50000"/>
                  </a:schemeClr>
                </a:solidFill>
                <a:effectLst>
                  <a:innerShdw blurRad="69850" dist="43180" dir="5400000">
                    <a:srgbClr val="000000">
                      <a:alpha val="65000"/>
                    </a:srgbClr>
                  </a:innerShdw>
                </a:effectLst>
                <a:latin typeface="Comic Sans MS" pitchFamily="66" charset="0"/>
              </a:rPr>
              <a:t>найдавніших</a:t>
            </a:r>
            <a:r>
              <a:rPr lang="ru-RU"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 килимах </a:t>
            </a:r>
            <a:r>
              <a:rPr lang="ru-RU" b="1" dirty="0" err="1" smtClean="0">
                <a:ln w="1905"/>
                <a:solidFill>
                  <a:schemeClr val="accent1">
                    <a:lumMod val="50000"/>
                  </a:schemeClr>
                </a:solidFill>
                <a:effectLst>
                  <a:innerShdw blurRad="69850" dist="43180" dir="5400000">
                    <a:srgbClr val="000000">
                      <a:alpha val="65000"/>
                    </a:srgbClr>
                  </a:innerShdw>
                </a:effectLst>
                <a:latin typeface="Comic Sans MS" pitchFamily="66" charset="0"/>
              </a:rPr>
              <a:t>популярним</a:t>
            </a:r>
            <a:r>
              <a:rPr lang="ru-RU"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 </a:t>
            </a:r>
            <a:r>
              <a:rPr lang="ru-RU" b="1" dirty="0" err="1" smtClean="0">
                <a:ln w="1905"/>
                <a:solidFill>
                  <a:schemeClr val="accent1">
                    <a:lumMod val="50000"/>
                  </a:schemeClr>
                </a:solidFill>
                <a:effectLst>
                  <a:innerShdw blurRad="69850" dist="43180" dir="5400000">
                    <a:srgbClr val="000000">
                      <a:alpha val="65000"/>
                    </a:srgbClr>
                  </a:innerShdw>
                </a:effectLst>
                <a:latin typeface="Comic Sans MS" pitchFamily="66" charset="0"/>
              </a:rPr>
              <a:t>зображенням</a:t>
            </a:r>
            <a:r>
              <a:rPr lang="ru-RU"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 </a:t>
            </a:r>
            <a:r>
              <a:rPr lang="ru-RU" b="1" dirty="0" err="1" smtClean="0">
                <a:ln w="1905"/>
                <a:solidFill>
                  <a:schemeClr val="accent1">
                    <a:lumMod val="50000"/>
                  </a:schemeClr>
                </a:solidFill>
                <a:effectLst>
                  <a:innerShdw blurRad="69850" dist="43180" dir="5400000">
                    <a:srgbClr val="000000">
                      <a:alpha val="65000"/>
                    </a:srgbClr>
                  </a:innerShdw>
                </a:effectLst>
                <a:latin typeface="Comic Sans MS" pitchFamily="66" charset="0"/>
              </a:rPr>
              <a:t>була</a:t>
            </a:r>
            <a:r>
              <a:rPr lang="ru-RU"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 сцена </a:t>
            </a:r>
            <a:r>
              <a:rPr lang="ru-RU" b="1" dirty="0" err="1" smtClean="0">
                <a:ln w="1905"/>
                <a:solidFill>
                  <a:schemeClr val="accent1">
                    <a:lumMod val="50000"/>
                  </a:schemeClr>
                </a:solidFill>
                <a:effectLst>
                  <a:innerShdw blurRad="69850" dist="43180" dir="5400000">
                    <a:srgbClr val="000000">
                      <a:alpha val="65000"/>
                    </a:srgbClr>
                  </a:innerShdw>
                </a:effectLst>
                <a:latin typeface="Comic Sans MS" pitchFamily="66" charset="0"/>
              </a:rPr>
              <a:t>полювання</a:t>
            </a:r>
            <a:r>
              <a:rPr lang="ru-RU"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 на </a:t>
            </a:r>
            <a:r>
              <a:rPr lang="ru-RU" b="1" dirty="0" err="1" smtClean="0">
                <a:ln w="1905"/>
                <a:solidFill>
                  <a:schemeClr val="accent1">
                    <a:lumMod val="50000"/>
                  </a:schemeClr>
                </a:solidFill>
                <a:effectLst>
                  <a:innerShdw blurRad="69850" dist="43180" dir="5400000">
                    <a:srgbClr val="000000">
                      <a:alpha val="65000"/>
                    </a:srgbClr>
                  </a:innerShdw>
                </a:effectLst>
                <a:latin typeface="Comic Sans MS" pitchFamily="66" charset="0"/>
              </a:rPr>
              <a:t>різноманітних</a:t>
            </a:r>
            <a:r>
              <a:rPr lang="ru-RU"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 </a:t>
            </a:r>
            <a:r>
              <a:rPr lang="ru-RU" b="1" dirty="0" err="1" smtClean="0">
                <a:ln w="1905"/>
                <a:solidFill>
                  <a:schemeClr val="accent1">
                    <a:lumMod val="50000"/>
                  </a:schemeClr>
                </a:solidFill>
                <a:effectLst>
                  <a:innerShdw blurRad="69850" dist="43180" dir="5400000">
                    <a:srgbClr val="000000">
                      <a:alpha val="65000"/>
                    </a:srgbClr>
                  </a:innerShdw>
                </a:effectLst>
                <a:latin typeface="Comic Sans MS" pitchFamily="66" charset="0"/>
              </a:rPr>
              <a:t>тварин</a:t>
            </a:r>
            <a:r>
              <a:rPr lang="ru-RU"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a:t>
            </a:r>
          </a:p>
          <a:p>
            <a:endParaRPr lang="uk-UA" dirty="0">
              <a:latin typeface="Comic Sans MS" pitchFamily="66" charset="0"/>
            </a:endParaRPr>
          </a:p>
        </p:txBody>
      </p:sp>
      <p:pic>
        <p:nvPicPr>
          <p:cNvPr id="17410" name="Picture 2" descr="http://crimeatravel.org.ua/images/image_4983.jpg"/>
          <p:cNvPicPr>
            <a:picLocks noChangeAspect="1" noChangeArrowheads="1"/>
          </p:cNvPicPr>
          <p:nvPr/>
        </p:nvPicPr>
        <p:blipFill>
          <a:blip r:embed="rId3" cstate="print"/>
          <a:srcRect/>
          <a:stretch>
            <a:fillRect/>
          </a:stretch>
        </p:blipFill>
        <p:spPr bwMode="auto">
          <a:xfrm rot="21333388">
            <a:off x="4883363" y="62552"/>
            <a:ext cx="1714512" cy="2571768"/>
          </a:xfrm>
          <a:prstGeom prst="rect">
            <a:avLst/>
          </a:prstGeom>
          <a:ln>
            <a:noFill/>
          </a:ln>
          <a:effectLst>
            <a:softEdge rad="112500"/>
          </a:effectLst>
        </p:spPr>
      </p:pic>
      <p:pic>
        <p:nvPicPr>
          <p:cNvPr id="5" name="Picture 4" descr="килими"/>
          <p:cNvPicPr>
            <a:picLocks noChangeAspect="1" noChangeArrowheads="1"/>
          </p:cNvPicPr>
          <p:nvPr/>
        </p:nvPicPr>
        <p:blipFill>
          <a:blip r:embed="rId4" cstate="print"/>
          <a:srcRect/>
          <a:stretch>
            <a:fillRect/>
          </a:stretch>
        </p:blipFill>
        <p:spPr>
          <a:xfrm rot="862413">
            <a:off x="5101268" y="4714590"/>
            <a:ext cx="2003522" cy="2214554"/>
          </a:xfrm>
          <a:prstGeom prst="rect">
            <a:avLst/>
          </a:prstGeom>
          <a:ln>
            <a:noFill/>
          </a:ln>
          <a:effectLst>
            <a:softEdge rad="112500"/>
          </a:effectLst>
        </p:spPr>
      </p:pic>
      <p:pic>
        <p:nvPicPr>
          <p:cNvPr id="9" name="Picture 7" descr="коври6"/>
          <p:cNvPicPr>
            <a:picLocks noChangeAspect="1" noChangeArrowheads="1"/>
          </p:cNvPicPr>
          <p:nvPr/>
        </p:nvPicPr>
        <p:blipFill>
          <a:blip r:embed="rId5" cstate="print"/>
          <a:srcRect/>
          <a:stretch>
            <a:fillRect/>
          </a:stretch>
        </p:blipFill>
        <p:spPr>
          <a:xfrm rot="20270889">
            <a:off x="4651831" y="2542425"/>
            <a:ext cx="1861826" cy="2315669"/>
          </a:xfrm>
          <a:prstGeom prst="rect">
            <a:avLst/>
          </a:prstGeom>
          <a:ln>
            <a:noFill/>
          </a:ln>
          <a:effectLst>
            <a:softEdge rad="112500"/>
          </a:effec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410"/>
                                        </p:tgtEl>
                                        <p:attrNameLst>
                                          <p:attrName>style.visibility</p:attrName>
                                        </p:attrNameLst>
                                      </p:cBhvr>
                                      <p:to>
                                        <p:strVal val="visible"/>
                                      </p:to>
                                    </p:set>
                                    <p:animEffect transition="in" filter="fade">
                                      <p:cBhvr>
                                        <p:cTn id="11" dur="1000"/>
                                        <p:tgtEl>
                                          <p:spTgt spid="17410"/>
                                        </p:tgtEl>
                                      </p:cBhvr>
                                    </p:animEffect>
                                    <p:anim calcmode="lin" valueType="num">
                                      <p:cBhvr>
                                        <p:cTn id="12" dur="1000" fill="hold"/>
                                        <p:tgtEl>
                                          <p:spTgt spid="17410"/>
                                        </p:tgtEl>
                                        <p:attrNameLst>
                                          <p:attrName>ppt_x</p:attrName>
                                        </p:attrNameLst>
                                      </p:cBhvr>
                                      <p:tavLst>
                                        <p:tav tm="0">
                                          <p:val>
                                            <p:strVal val="#ppt_x"/>
                                          </p:val>
                                        </p:tav>
                                        <p:tav tm="100000">
                                          <p:val>
                                            <p:strVal val="#ppt_x"/>
                                          </p:val>
                                        </p:tav>
                                      </p:tavLst>
                                    </p:anim>
                                    <p:anim calcmode="lin" valueType="num">
                                      <p:cBhvr>
                                        <p:cTn id="13" dur="1000" fill="hold"/>
                                        <p:tgtEl>
                                          <p:spTgt spid="174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nodeType="afterEffect">
                                  <p:stCondLst>
                                    <p:cond delay="0"/>
                                  </p:stCondLst>
                                  <p:childTnLst>
                                    <p:set>
                                      <p:cBhvr>
                                        <p:cTn id="16" dur="1" fill="hold">
                                          <p:stCondLst>
                                            <p:cond delay="0"/>
                                          </p:stCondLst>
                                        </p:cTn>
                                        <p:tgtEl>
                                          <p:spTgt spid="17412"/>
                                        </p:tgtEl>
                                        <p:attrNameLst>
                                          <p:attrName>style.visibility</p:attrName>
                                        </p:attrNameLst>
                                      </p:cBhvr>
                                      <p:to>
                                        <p:strVal val="visible"/>
                                      </p:to>
                                    </p:set>
                                    <p:anim calcmode="lin" valueType="num">
                                      <p:cBhvr additive="base">
                                        <p:cTn id="17" dur="500" fill="hold"/>
                                        <p:tgtEl>
                                          <p:spTgt spid="17412"/>
                                        </p:tgtEl>
                                        <p:attrNameLst>
                                          <p:attrName>ppt_x</p:attrName>
                                        </p:attrNameLst>
                                      </p:cBhvr>
                                      <p:tavLst>
                                        <p:tav tm="0">
                                          <p:val>
                                            <p:strVal val="#ppt_x"/>
                                          </p:val>
                                        </p:tav>
                                        <p:tav tm="100000">
                                          <p:val>
                                            <p:strVal val="#ppt_x"/>
                                          </p:val>
                                        </p:tav>
                                      </p:tavLst>
                                    </p:anim>
                                    <p:anim calcmode="lin" valueType="num">
                                      <p:cBhvr additive="base">
                                        <p:cTn id="18" dur="500" fill="hold"/>
                                        <p:tgtEl>
                                          <p:spTgt spid="17412"/>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6" presetClass="entr" presetSubtype="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80">
                                          <p:stCondLst>
                                            <p:cond delay="0"/>
                                          </p:stCondLst>
                                        </p:cTn>
                                        <p:tgtEl>
                                          <p:spTgt spid="5"/>
                                        </p:tgtEl>
                                      </p:cBhvr>
                                    </p:animEffect>
                                    <p:anim calcmode="lin" valueType="num">
                                      <p:cBhvr>
                                        <p:cTn id="2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8" dur="26">
                                          <p:stCondLst>
                                            <p:cond delay="650"/>
                                          </p:stCondLst>
                                        </p:cTn>
                                        <p:tgtEl>
                                          <p:spTgt spid="5"/>
                                        </p:tgtEl>
                                      </p:cBhvr>
                                      <p:to x="100000" y="60000"/>
                                    </p:animScale>
                                    <p:animScale>
                                      <p:cBhvr>
                                        <p:cTn id="29" dur="166" decel="50000">
                                          <p:stCondLst>
                                            <p:cond delay="676"/>
                                          </p:stCondLst>
                                        </p:cTn>
                                        <p:tgtEl>
                                          <p:spTgt spid="5"/>
                                        </p:tgtEl>
                                      </p:cBhvr>
                                      <p:to x="100000" y="100000"/>
                                    </p:animScale>
                                    <p:animScale>
                                      <p:cBhvr>
                                        <p:cTn id="30" dur="26">
                                          <p:stCondLst>
                                            <p:cond delay="1312"/>
                                          </p:stCondLst>
                                        </p:cTn>
                                        <p:tgtEl>
                                          <p:spTgt spid="5"/>
                                        </p:tgtEl>
                                      </p:cBhvr>
                                      <p:to x="100000" y="80000"/>
                                    </p:animScale>
                                    <p:animScale>
                                      <p:cBhvr>
                                        <p:cTn id="31" dur="166" decel="50000">
                                          <p:stCondLst>
                                            <p:cond delay="1338"/>
                                          </p:stCondLst>
                                        </p:cTn>
                                        <p:tgtEl>
                                          <p:spTgt spid="5"/>
                                        </p:tgtEl>
                                      </p:cBhvr>
                                      <p:to x="100000" y="100000"/>
                                    </p:animScale>
                                    <p:animScale>
                                      <p:cBhvr>
                                        <p:cTn id="32" dur="26">
                                          <p:stCondLst>
                                            <p:cond delay="1642"/>
                                          </p:stCondLst>
                                        </p:cTn>
                                        <p:tgtEl>
                                          <p:spTgt spid="5"/>
                                        </p:tgtEl>
                                      </p:cBhvr>
                                      <p:to x="100000" y="90000"/>
                                    </p:animScale>
                                    <p:animScale>
                                      <p:cBhvr>
                                        <p:cTn id="33" dur="166" decel="50000">
                                          <p:stCondLst>
                                            <p:cond delay="1668"/>
                                          </p:stCondLst>
                                        </p:cTn>
                                        <p:tgtEl>
                                          <p:spTgt spid="5"/>
                                        </p:tgtEl>
                                      </p:cBhvr>
                                      <p:to x="100000" y="100000"/>
                                    </p:animScale>
                                    <p:animScale>
                                      <p:cBhvr>
                                        <p:cTn id="34" dur="26">
                                          <p:stCondLst>
                                            <p:cond delay="1808"/>
                                          </p:stCondLst>
                                        </p:cTn>
                                        <p:tgtEl>
                                          <p:spTgt spid="5"/>
                                        </p:tgtEl>
                                      </p:cBhvr>
                                      <p:to x="100000" y="95000"/>
                                    </p:animScale>
                                    <p:animScale>
                                      <p:cBhvr>
                                        <p:cTn id="35"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0" y="428604"/>
            <a:ext cx="5857916" cy="5429264"/>
          </a:xfrm>
        </p:spPr>
        <p:txBody>
          <a:bodyPr>
            <a:noAutofit/>
          </a:bodyPr>
          <a:lstStyle/>
          <a:p>
            <a:r>
              <a:rPr lang="ru-RU" b="1" dirty="0" err="1" smtClean="0">
                <a:ln w="1905"/>
                <a:solidFill>
                  <a:schemeClr val="accent1">
                    <a:lumMod val="50000"/>
                  </a:schemeClr>
                </a:solidFill>
                <a:effectLst>
                  <a:innerShdw blurRad="69850" dist="43180" dir="5400000">
                    <a:srgbClr val="000000">
                      <a:alpha val="65000"/>
                    </a:srgbClr>
                  </a:innerShdw>
                </a:effectLst>
                <a:latin typeface="Comic Sans MS" pitchFamily="66" charset="0"/>
              </a:rPr>
              <a:t>Центральне</a:t>
            </a:r>
            <a:r>
              <a:rPr lang="ru-RU"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 </a:t>
            </a:r>
            <a:r>
              <a:rPr lang="ru-RU" b="1" dirty="0" err="1" smtClean="0">
                <a:ln w="1905"/>
                <a:solidFill>
                  <a:schemeClr val="accent1">
                    <a:lumMod val="50000"/>
                  </a:schemeClr>
                </a:solidFill>
                <a:effectLst>
                  <a:innerShdw blurRad="69850" dist="43180" dir="5400000">
                    <a:srgbClr val="000000">
                      <a:alpha val="65000"/>
                    </a:srgbClr>
                  </a:innerShdw>
                </a:effectLst>
                <a:latin typeface="Comic Sans MS" pitchFamily="66" charset="0"/>
              </a:rPr>
              <a:t>місце</a:t>
            </a:r>
            <a:r>
              <a:rPr lang="ru-RU"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 у </a:t>
            </a:r>
            <a:r>
              <a:rPr lang="ru-RU" b="1" dirty="0" err="1" smtClean="0">
                <a:ln w="1905"/>
                <a:solidFill>
                  <a:schemeClr val="accent1">
                    <a:lumMod val="50000"/>
                  </a:schemeClr>
                </a:solidFill>
                <a:effectLst>
                  <a:innerShdw blurRad="69850" dist="43180" dir="5400000">
                    <a:srgbClr val="000000">
                      <a:alpha val="65000"/>
                    </a:srgbClr>
                  </a:innerShdw>
                </a:effectLst>
                <a:latin typeface="Comic Sans MS" pitchFamily="66" charset="0"/>
              </a:rPr>
              <a:t>мистецтві</a:t>
            </a:r>
            <a:r>
              <a:rPr lang="ru-RU"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 </a:t>
            </a:r>
            <a:r>
              <a:rPr lang="ru-RU" b="1" dirty="0" err="1" smtClean="0">
                <a:ln w="1905"/>
                <a:solidFill>
                  <a:schemeClr val="accent1">
                    <a:lumMod val="50000"/>
                  </a:schemeClr>
                </a:solidFill>
                <a:effectLst>
                  <a:innerShdw blurRad="69850" dist="43180" dir="5400000">
                    <a:srgbClr val="000000">
                      <a:alpha val="65000"/>
                    </a:srgbClr>
                  </a:innerShdw>
                </a:effectLst>
                <a:latin typeface="Comic Sans MS" pitchFamily="66" charset="0"/>
              </a:rPr>
              <a:t>східного</a:t>
            </a:r>
            <a:r>
              <a:rPr lang="ru-RU"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 </a:t>
            </a:r>
            <a:r>
              <a:rPr lang="ru-RU" b="1" dirty="0" err="1" smtClean="0">
                <a:ln w="1905"/>
                <a:solidFill>
                  <a:schemeClr val="accent1">
                    <a:lumMod val="50000"/>
                  </a:schemeClr>
                </a:solidFill>
                <a:effectLst>
                  <a:innerShdw blurRad="69850" dist="43180" dir="5400000">
                    <a:srgbClr val="000000">
                      <a:alpha val="65000"/>
                    </a:srgbClr>
                  </a:innerShdw>
                </a:effectLst>
                <a:latin typeface="Comic Sans MS" pitchFamily="66" charset="0"/>
              </a:rPr>
              <a:t>килимарства</a:t>
            </a:r>
            <a:r>
              <a:rPr lang="ru-RU"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 </a:t>
            </a:r>
            <a:r>
              <a:rPr lang="ru-RU" b="1" dirty="0" err="1" smtClean="0">
                <a:ln w="1905"/>
                <a:solidFill>
                  <a:schemeClr val="accent1">
                    <a:lumMod val="50000"/>
                  </a:schemeClr>
                </a:solidFill>
                <a:effectLst>
                  <a:innerShdw blurRad="69850" dist="43180" dir="5400000">
                    <a:srgbClr val="000000">
                      <a:alpha val="65000"/>
                    </a:srgbClr>
                  </a:innerShdw>
                </a:effectLst>
                <a:latin typeface="Comic Sans MS" pitchFamily="66" charset="0"/>
              </a:rPr>
              <a:t>відводилося</a:t>
            </a:r>
            <a:r>
              <a:rPr lang="ru-RU"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 абстрактному символу. </a:t>
            </a:r>
            <a:r>
              <a:rPr lang="ru-RU" b="1" dirty="0" err="1" smtClean="0">
                <a:ln w="1905"/>
                <a:solidFill>
                  <a:schemeClr val="accent1">
                    <a:lumMod val="50000"/>
                  </a:schemeClr>
                </a:solidFill>
                <a:effectLst>
                  <a:innerShdw blurRad="69850" dist="43180" dir="5400000">
                    <a:srgbClr val="000000">
                      <a:alpha val="65000"/>
                    </a:srgbClr>
                  </a:innerShdw>
                </a:effectLst>
                <a:latin typeface="Comic Sans MS" pitchFamily="66" charset="0"/>
              </a:rPr>
              <a:t>Кожний</a:t>
            </a:r>
            <a:r>
              <a:rPr lang="ru-RU"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 завиток на </a:t>
            </a:r>
            <a:r>
              <a:rPr lang="ru-RU" b="1" dirty="0" err="1" smtClean="0">
                <a:ln w="1905"/>
                <a:solidFill>
                  <a:schemeClr val="accent1">
                    <a:lumMod val="50000"/>
                  </a:schemeClr>
                </a:solidFill>
                <a:effectLst>
                  <a:innerShdw blurRad="69850" dist="43180" dir="5400000">
                    <a:srgbClr val="000000">
                      <a:alpha val="65000"/>
                    </a:srgbClr>
                  </a:innerShdw>
                </a:effectLst>
                <a:latin typeface="Comic Sans MS" pitchFamily="66" charset="0"/>
              </a:rPr>
              <a:t>килимі</a:t>
            </a:r>
            <a:r>
              <a:rPr lang="ru-RU"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 </a:t>
            </a:r>
            <a:r>
              <a:rPr lang="ru-RU" b="1" dirty="0" err="1" smtClean="0">
                <a:ln w="1905"/>
                <a:solidFill>
                  <a:schemeClr val="accent1">
                    <a:lumMod val="50000"/>
                  </a:schemeClr>
                </a:solidFill>
                <a:effectLst>
                  <a:innerShdw blurRad="69850" dist="43180" dir="5400000">
                    <a:srgbClr val="000000">
                      <a:alpha val="65000"/>
                    </a:srgbClr>
                  </a:innerShdw>
                </a:effectLst>
                <a:latin typeface="Comic Sans MS" pitchFamily="66" charset="0"/>
              </a:rPr>
              <a:t>мав</a:t>
            </a:r>
            <a:r>
              <a:rPr lang="ru-RU"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 </a:t>
            </a:r>
            <a:r>
              <a:rPr lang="ru-RU" b="1" dirty="0" err="1" smtClean="0">
                <a:ln w="1905"/>
                <a:solidFill>
                  <a:schemeClr val="accent1">
                    <a:lumMod val="50000"/>
                  </a:schemeClr>
                </a:solidFill>
                <a:effectLst>
                  <a:innerShdw blurRad="69850" dist="43180" dir="5400000">
                    <a:srgbClr val="000000">
                      <a:alpha val="65000"/>
                    </a:srgbClr>
                  </a:innerShdw>
                </a:effectLst>
                <a:latin typeface="Comic Sans MS" pitchFamily="66" charset="0"/>
              </a:rPr>
              <a:t>особливе</a:t>
            </a:r>
            <a:r>
              <a:rPr lang="ru-RU"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 </a:t>
            </a:r>
            <a:r>
              <a:rPr lang="ru-RU" b="1" dirty="0" err="1" smtClean="0">
                <a:ln w="1905"/>
                <a:solidFill>
                  <a:schemeClr val="accent1">
                    <a:lumMod val="50000"/>
                  </a:schemeClr>
                </a:solidFill>
                <a:effectLst>
                  <a:innerShdw blurRad="69850" dist="43180" dir="5400000">
                    <a:srgbClr val="000000">
                      <a:alpha val="65000"/>
                    </a:srgbClr>
                  </a:innerShdw>
                </a:effectLst>
                <a:latin typeface="Comic Sans MS" pitchFamily="66" charset="0"/>
              </a:rPr>
              <a:t>символічне</a:t>
            </a:r>
            <a:r>
              <a:rPr lang="ru-RU"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 </a:t>
            </a:r>
            <a:r>
              <a:rPr lang="ru-RU" b="1" dirty="0" err="1" smtClean="0">
                <a:ln w="1905"/>
                <a:solidFill>
                  <a:schemeClr val="accent1">
                    <a:lumMod val="50000"/>
                  </a:schemeClr>
                </a:solidFill>
                <a:effectLst>
                  <a:innerShdw blurRad="69850" dist="43180" dir="5400000">
                    <a:srgbClr val="000000">
                      <a:alpha val="65000"/>
                    </a:srgbClr>
                  </a:innerShdw>
                </a:effectLst>
                <a:latin typeface="Comic Sans MS" pitchFamily="66" charset="0"/>
              </a:rPr>
              <a:t>значення</a:t>
            </a:r>
            <a:r>
              <a:rPr lang="ru-RU"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 </a:t>
            </a:r>
            <a:r>
              <a:rPr lang="ru-RU" b="1" dirty="0" err="1" smtClean="0">
                <a:ln w="1905"/>
                <a:solidFill>
                  <a:schemeClr val="accent1">
                    <a:lumMod val="50000"/>
                  </a:schemeClr>
                </a:solidFill>
                <a:effectLst>
                  <a:innerShdw blurRad="69850" dist="43180" dir="5400000">
                    <a:srgbClr val="000000">
                      <a:alpha val="65000"/>
                    </a:srgbClr>
                  </a:innerShdw>
                </a:effectLst>
                <a:latin typeface="Comic Sans MS" pitchFamily="66" charset="0"/>
              </a:rPr>
              <a:t>Наприклад</a:t>
            </a:r>
            <a:r>
              <a:rPr lang="ru-RU"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 </a:t>
            </a:r>
            <a:r>
              <a:rPr lang="ru-RU" b="1" dirty="0" err="1" smtClean="0">
                <a:ln w="1905"/>
                <a:solidFill>
                  <a:schemeClr val="accent1">
                    <a:lumMod val="50000"/>
                  </a:schemeClr>
                </a:solidFill>
                <a:effectLst>
                  <a:innerShdw blurRad="69850" dist="43180" dir="5400000">
                    <a:srgbClr val="000000">
                      <a:alpha val="65000"/>
                    </a:srgbClr>
                  </a:innerShdw>
                </a:effectLst>
                <a:latin typeface="Comic Sans MS" pitchFamily="66" charset="0"/>
              </a:rPr>
              <a:t>дуже</a:t>
            </a:r>
            <a:r>
              <a:rPr lang="ru-RU"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 </a:t>
            </a:r>
            <a:r>
              <a:rPr lang="ru-RU" b="1" dirty="0" err="1" smtClean="0">
                <a:ln w="1905"/>
                <a:solidFill>
                  <a:schemeClr val="accent1">
                    <a:lumMod val="50000"/>
                  </a:schemeClr>
                </a:solidFill>
                <a:effectLst>
                  <a:innerShdw blurRad="69850" dist="43180" dir="5400000">
                    <a:srgbClr val="000000">
                      <a:alpha val="65000"/>
                    </a:srgbClr>
                  </a:innerShdw>
                </a:effectLst>
                <a:latin typeface="Comic Sans MS" pitchFamily="66" charset="0"/>
              </a:rPr>
              <a:t>поширеним</a:t>
            </a:r>
            <a:r>
              <a:rPr lang="ru-RU"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 </a:t>
            </a:r>
            <a:r>
              <a:rPr lang="ru-RU" b="1" dirty="0" err="1" smtClean="0">
                <a:ln w="1905"/>
                <a:solidFill>
                  <a:schemeClr val="accent1">
                    <a:lumMod val="50000"/>
                  </a:schemeClr>
                </a:solidFill>
                <a:effectLst>
                  <a:innerShdw blurRad="69850" dist="43180" dir="5400000">
                    <a:srgbClr val="000000">
                      <a:alpha val="65000"/>
                    </a:srgbClr>
                  </a:innerShdw>
                </a:effectLst>
                <a:latin typeface="Comic Sans MS" pitchFamily="66" charset="0"/>
              </a:rPr>
              <a:t>було</a:t>
            </a:r>
            <a:r>
              <a:rPr lang="ru-RU"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 </a:t>
            </a:r>
            <a:r>
              <a:rPr lang="ru-RU" b="1" dirty="0" err="1" smtClean="0">
                <a:ln w="1905"/>
                <a:solidFill>
                  <a:schemeClr val="accent1">
                    <a:lumMod val="50000"/>
                  </a:schemeClr>
                </a:solidFill>
                <a:effectLst>
                  <a:innerShdw blurRad="69850" dist="43180" dir="5400000">
                    <a:srgbClr val="000000">
                      <a:alpha val="65000"/>
                    </a:srgbClr>
                  </a:innerShdw>
                </a:effectLst>
                <a:latin typeface="Comic Sans MS" pitchFamily="66" charset="0"/>
              </a:rPr>
              <a:t>зображення</a:t>
            </a:r>
            <a:r>
              <a:rPr lang="ru-RU"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 </a:t>
            </a:r>
            <a:r>
              <a:rPr lang="ru-RU" b="1" dirty="0" err="1" smtClean="0">
                <a:ln w="1905"/>
                <a:solidFill>
                  <a:schemeClr val="accent1">
                    <a:lumMod val="50000"/>
                  </a:schemeClr>
                </a:solidFill>
                <a:effectLst>
                  <a:innerShdw blurRad="69850" dist="43180" dir="5400000">
                    <a:srgbClr val="000000">
                      <a:alpha val="65000"/>
                    </a:srgbClr>
                  </a:innerShdw>
                </a:effectLst>
                <a:latin typeface="Comic Sans MS" pitchFamily="66" charset="0"/>
              </a:rPr>
              <a:t>фігури</a:t>
            </a:r>
            <a:r>
              <a:rPr lang="ru-RU"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 у </a:t>
            </a:r>
            <a:r>
              <a:rPr lang="ru-RU" b="1" dirty="0" err="1" smtClean="0">
                <a:ln w="1905"/>
                <a:solidFill>
                  <a:schemeClr val="accent1">
                    <a:lumMod val="50000"/>
                  </a:schemeClr>
                </a:solidFill>
                <a:effectLst>
                  <a:innerShdw blurRad="69850" dist="43180" dir="5400000">
                    <a:srgbClr val="000000">
                      <a:alpha val="65000"/>
                    </a:srgbClr>
                  </a:innerShdw>
                </a:effectLst>
                <a:latin typeface="Comic Sans MS" pitchFamily="66" charset="0"/>
              </a:rPr>
              <a:t>вигляді</a:t>
            </a:r>
            <a:r>
              <a:rPr lang="ru-RU"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 </a:t>
            </a:r>
            <a:r>
              <a:rPr lang="ru-RU" b="1" dirty="0" err="1" smtClean="0">
                <a:ln w="1905"/>
                <a:solidFill>
                  <a:schemeClr val="accent1">
                    <a:lumMod val="50000"/>
                  </a:schemeClr>
                </a:solidFill>
                <a:effectLst>
                  <a:innerShdw blurRad="69850" dist="43180" dir="5400000">
                    <a:srgbClr val="000000">
                      <a:alpha val="65000"/>
                    </a:srgbClr>
                  </a:innerShdw>
                </a:effectLst>
                <a:latin typeface="Comic Sans MS" pitchFamily="66" charset="0"/>
              </a:rPr>
              <a:t>великої</a:t>
            </a:r>
            <a:r>
              <a:rPr lang="ru-RU"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 коми </a:t>
            </a:r>
            <a:r>
              <a:rPr lang="ru-RU" b="1" dirty="0" err="1" smtClean="0">
                <a:ln w="1905"/>
                <a:solidFill>
                  <a:schemeClr val="accent1">
                    <a:lumMod val="50000"/>
                  </a:schemeClr>
                </a:solidFill>
                <a:effectLst>
                  <a:innerShdw blurRad="69850" dist="43180" dir="5400000">
                    <a:srgbClr val="000000">
                      <a:alpha val="65000"/>
                    </a:srgbClr>
                  </a:innerShdw>
                </a:effectLst>
                <a:latin typeface="Comic Sans MS" pitchFamily="66" charset="0"/>
              </a:rPr>
              <a:t>або</a:t>
            </a:r>
            <a:r>
              <a:rPr lang="ru-RU"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 </a:t>
            </a:r>
            <a:r>
              <a:rPr lang="ru-RU" b="1" dirty="0" err="1" smtClean="0">
                <a:ln w="1905"/>
                <a:solidFill>
                  <a:schemeClr val="accent1">
                    <a:lumMod val="50000"/>
                  </a:schemeClr>
                </a:solidFill>
                <a:effectLst>
                  <a:innerShdw blurRad="69850" dist="43180" dir="5400000">
                    <a:srgbClr val="000000">
                      <a:alpha val="65000"/>
                    </a:srgbClr>
                  </a:innerShdw>
                </a:effectLst>
                <a:latin typeface="Comic Sans MS" pitchFamily="66" charset="0"/>
              </a:rPr>
              <a:t>краплі</a:t>
            </a:r>
            <a:r>
              <a:rPr lang="ru-RU"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 яке </a:t>
            </a:r>
            <a:r>
              <a:rPr lang="ru-RU" b="1" dirty="0" err="1" smtClean="0">
                <a:ln w="1905"/>
                <a:solidFill>
                  <a:schemeClr val="accent1">
                    <a:lumMod val="50000"/>
                  </a:schemeClr>
                </a:solidFill>
                <a:effectLst>
                  <a:innerShdw blurRad="69850" dist="43180" dir="5400000">
                    <a:srgbClr val="000000">
                      <a:alpha val="65000"/>
                    </a:srgbClr>
                  </a:innerShdw>
                </a:effectLst>
                <a:latin typeface="Comic Sans MS" pitchFamily="66" charset="0"/>
              </a:rPr>
              <a:t>символізувало</a:t>
            </a:r>
            <a:r>
              <a:rPr lang="ru-RU"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 </a:t>
            </a:r>
            <a:r>
              <a:rPr lang="ru-RU" b="1" dirty="0" err="1" smtClean="0">
                <a:ln w="1905"/>
                <a:solidFill>
                  <a:schemeClr val="accent1">
                    <a:lumMod val="50000"/>
                  </a:schemeClr>
                </a:solidFill>
                <a:effectLst>
                  <a:innerShdw blurRad="69850" dist="43180" dir="5400000">
                    <a:srgbClr val="000000">
                      <a:alpha val="65000"/>
                    </a:srgbClr>
                  </a:innerShdw>
                </a:effectLst>
                <a:latin typeface="Comic Sans MS" pitchFamily="66" charset="0"/>
              </a:rPr>
              <a:t>вогонь</a:t>
            </a:r>
            <a:r>
              <a:rPr lang="ru-RU"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 — </a:t>
            </a:r>
            <a:r>
              <a:rPr lang="ru-RU" b="1" dirty="0" err="1" smtClean="0">
                <a:ln w="1905"/>
                <a:solidFill>
                  <a:schemeClr val="accent1">
                    <a:lumMod val="50000"/>
                  </a:schemeClr>
                </a:solidFill>
                <a:effectLst>
                  <a:innerShdw blurRad="69850" dist="43180" dir="5400000">
                    <a:srgbClr val="000000">
                      <a:alpha val="65000"/>
                    </a:srgbClr>
                  </a:innerShdw>
                </a:effectLst>
                <a:latin typeface="Comic Sans MS" pitchFamily="66" charset="0"/>
              </a:rPr>
              <a:t>втілення</a:t>
            </a:r>
            <a:r>
              <a:rPr lang="ru-RU"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 </a:t>
            </a:r>
            <a:r>
              <a:rPr lang="ru-RU" b="1" dirty="0" err="1" smtClean="0">
                <a:ln w="1905"/>
                <a:solidFill>
                  <a:schemeClr val="accent1">
                    <a:lumMod val="50000"/>
                  </a:schemeClr>
                </a:solidFill>
                <a:effectLst>
                  <a:innerShdw blurRad="69850" dist="43180" dir="5400000">
                    <a:srgbClr val="000000">
                      <a:alpha val="65000"/>
                    </a:srgbClr>
                  </a:innerShdw>
                </a:effectLst>
                <a:latin typeface="Comic Sans MS" pitchFamily="66" charset="0"/>
              </a:rPr>
              <a:t>божественної</a:t>
            </a:r>
            <a:r>
              <a:rPr lang="ru-RU"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 </a:t>
            </a:r>
            <a:r>
              <a:rPr lang="ru-RU" b="1" dirty="0" err="1" smtClean="0">
                <a:ln w="1905"/>
                <a:solidFill>
                  <a:schemeClr val="accent1">
                    <a:lumMod val="50000"/>
                  </a:schemeClr>
                </a:solidFill>
                <a:effectLst>
                  <a:innerShdw blurRad="69850" dist="43180" dir="5400000">
                    <a:srgbClr val="000000">
                      <a:alpha val="65000"/>
                    </a:srgbClr>
                  </a:innerShdw>
                </a:effectLst>
                <a:latin typeface="Comic Sans MS" pitchFamily="66" charset="0"/>
              </a:rPr>
              <a:t>справедливості</a:t>
            </a:r>
            <a:r>
              <a:rPr lang="ru-RU"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 На </a:t>
            </a:r>
            <a:r>
              <a:rPr lang="ru-RU" b="1" dirty="0" err="1" smtClean="0">
                <a:ln w="1905"/>
                <a:solidFill>
                  <a:schemeClr val="accent1">
                    <a:lumMod val="50000"/>
                  </a:schemeClr>
                </a:solidFill>
                <a:effectLst>
                  <a:innerShdw blurRad="69850" dist="43180" dir="5400000">
                    <a:srgbClr val="000000">
                      <a:alpha val="65000"/>
                    </a:srgbClr>
                  </a:innerShdw>
                </a:effectLst>
                <a:latin typeface="Comic Sans MS" pitchFamily="66" charset="0"/>
              </a:rPr>
              <a:t>весільних</a:t>
            </a:r>
            <a:r>
              <a:rPr lang="ru-RU"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 килимах часто </a:t>
            </a:r>
            <a:r>
              <a:rPr lang="ru-RU" b="1" dirty="0" err="1" smtClean="0">
                <a:ln w="1905"/>
                <a:solidFill>
                  <a:schemeClr val="accent1">
                    <a:lumMod val="50000"/>
                  </a:schemeClr>
                </a:solidFill>
                <a:effectLst>
                  <a:innerShdw blurRad="69850" dist="43180" dir="5400000">
                    <a:srgbClr val="000000">
                      <a:alpha val="65000"/>
                    </a:srgbClr>
                  </a:innerShdw>
                </a:effectLst>
                <a:latin typeface="Comic Sans MS" pitchFamily="66" charset="0"/>
              </a:rPr>
              <a:t>зображували</a:t>
            </a:r>
            <a:r>
              <a:rPr lang="ru-RU"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 </a:t>
            </a:r>
            <a:r>
              <a:rPr lang="ru-RU" b="1" dirty="0" err="1" smtClean="0">
                <a:ln w="1905"/>
                <a:solidFill>
                  <a:schemeClr val="accent1">
                    <a:lumMod val="50000"/>
                  </a:schemeClr>
                </a:solidFill>
                <a:effectLst>
                  <a:innerShdw blurRad="69850" dist="43180" dir="5400000">
                    <a:srgbClr val="000000">
                      <a:alpha val="65000"/>
                    </a:srgbClr>
                  </a:innerShdw>
                </a:effectLst>
                <a:latin typeface="Comic Sans MS" pitchFamily="66" charset="0"/>
              </a:rPr>
              <a:t>листя</a:t>
            </a:r>
            <a:r>
              <a:rPr lang="ru-RU"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 винограду </a:t>
            </a:r>
            <a:r>
              <a:rPr lang="ru-RU" b="1" dirty="0" err="1" smtClean="0">
                <a:ln w="1905"/>
                <a:solidFill>
                  <a:schemeClr val="accent1">
                    <a:lumMod val="50000"/>
                  </a:schemeClr>
                </a:solidFill>
                <a:effectLst>
                  <a:innerShdw blurRad="69850" dist="43180" dir="5400000">
                    <a:srgbClr val="000000">
                      <a:alpha val="65000"/>
                    </a:srgbClr>
                  </a:innerShdw>
                </a:effectLst>
                <a:latin typeface="Comic Sans MS" pitchFamily="66" charset="0"/>
              </a:rPr>
              <a:t>чи</a:t>
            </a:r>
            <a:r>
              <a:rPr lang="ru-RU"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 </a:t>
            </a:r>
            <a:r>
              <a:rPr lang="ru-RU" b="1" dirty="0" err="1" smtClean="0">
                <a:ln w="1905"/>
                <a:solidFill>
                  <a:schemeClr val="accent1">
                    <a:lumMod val="50000"/>
                  </a:schemeClr>
                </a:solidFill>
                <a:effectLst>
                  <a:innerShdw blurRad="69850" dist="43180" dir="5400000">
                    <a:srgbClr val="000000">
                      <a:alpha val="65000"/>
                    </a:srgbClr>
                  </a:innerShdw>
                </a:effectLst>
                <a:latin typeface="Comic Sans MS" pitchFamily="66" charset="0"/>
              </a:rPr>
              <a:t>інжиру</a:t>
            </a:r>
            <a:r>
              <a:rPr lang="ru-RU"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 </a:t>
            </a:r>
          </a:p>
        </p:txBody>
      </p:sp>
      <p:pic>
        <p:nvPicPr>
          <p:cNvPr id="5" name="Picture 6" descr="іран килим"/>
          <p:cNvPicPr>
            <a:picLocks noChangeAspect="1" noChangeArrowheads="1"/>
          </p:cNvPicPr>
          <p:nvPr/>
        </p:nvPicPr>
        <p:blipFill>
          <a:blip r:embed="rId2" cstate="print"/>
          <a:srcRect/>
          <a:stretch>
            <a:fillRect/>
          </a:stretch>
        </p:blipFill>
        <p:spPr>
          <a:xfrm>
            <a:off x="6929454" y="0"/>
            <a:ext cx="1922644" cy="2076456"/>
          </a:xfrm>
          <a:prstGeom prst="rect">
            <a:avLst/>
          </a:prstGeom>
          <a:noFill/>
          <a:ln/>
        </p:spPr>
      </p:pic>
      <p:pic>
        <p:nvPicPr>
          <p:cNvPr id="16386" name="Picture 2" descr="http://umma.ua/uploads/mediabank/preview/2012/05/28/5b525e8b873cecdd4c679837b64a79a2cc344c34.jpg"/>
          <p:cNvPicPr>
            <a:picLocks noChangeAspect="1" noChangeArrowheads="1"/>
          </p:cNvPicPr>
          <p:nvPr/>
        </p:nvPicPr>
        <p:blipFill>
          <a:blip r:embed="rId3" cstate="print"/>
          <a:srcRect/>
          <a:stretch>
            <a:fillRect/>
          </a:stretch>
        </p:blipFill>
        <p:spPr bwMode="auto">
          <a:xfrm>
            <a:off x="5857875" y="2285992"/>
            <a:ext cx="3286125" cy="4286250"/>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p:cTn id="7" dur="500" fill="hold"/>
                                        <p:tgtEl>
                                          <p:spTgt spid="16386"/>
                                        </p:tgtEl>
                                        <p:attrNameLst>
                                          <p:attrName>ppt_w</p:attrName>
                                        </p:attrNameLst>
                                      </p:cBhvr>
                                      <p:tavLst>
                                        <p:tav tm="0">
                                          <p:val>
                                            <p:fltVal val="0"/>
                                          </p:val>
                                        </p:tav>
                                        <p:tav tm="100000">
                                          <p:val>
                                            <p:strVal val="#ppt_w"/>
                                          </p:val>
                                        </p:tav>
                                      </p:tavLst>
                                    </p:anim>
                                    <p:anim calcmode="lin" valueType="num">
                                      <p:cBhvr>
                                        <p:cTn id="8" dur="500" fill="hold"/>
                                        <p:tgtEl>
                                          <p:spTgt spid="16386"/>
                                        </p:tgtEl>
                                        <p:attrNameLst>
                                          <p:attrName>ppt_h</p:attrName>
                                        </p:attrNameLst>
                                      </p:cBhvr>
                                      <p:tavLst>
                                        <p:tav tm="0">
                                          <p:val>
                                            <p:fltVal val="0"/>
                                          </p:val>
                                        </p:tav>
                                        <p:tav tm="100000">
                                          <p:val>
                                            <p:strVal val="#ppt_h"/>
                                          </p:val>
                                        </p:tav>
                                      </p:tavLst>
                                    </p:anim>
                                    <p:animEffect transition="in" filter="fade">
                                      <p:cBhvr>
                                        <p:cTn id="9" dur="500"/>
                                        <p:tgtEl>
                                          <p:spTgt spid="16386"/>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642910" y="642918"/>
            <a:ext cx="4071966" cy="5929354"/>
          </a:xfrm>
        </p:spPr>
        <p:txBody>
          <a:bodyPr>
            <a:normAutofit fontScale="92500" lnSpcReduction="10000"/>
          </a:bodyPr>
          <a:lstStyle/>
          <a:p>
            <a:r>
              <a:rPr lang="ru-RU" b="1" dirty="0" err="1" smtClean="0">
                <a:ln w="1905"/>
                <a:solidFill>
                  <a:schemeClr val="accent1">
                    <a:lumMod val="50000"/>
                  </a:schemeClr>
                </a:solidFill>
                <a:effectLst>
                  <a:innerShdw blurRad="69850" dist="43180" dir="5400000">
                    <a:srgbClr val="000000">
                      <a:alpha val="65000"/>
                    </a:srgbClr>
                  </a:innerShdw>
                </a:effectLst>
                <a:latin typeface="Comic Sans MS" pitchFamily="66" charset="0"/>
              </a:rPr>
              <a:t>Основні</a:t>
            </a:r>
            <a:r>
              <a:rPr lang="ru-RU"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 </a:t>
            </a:r>
            <a:r>
              <a:rPr lang="ru-RU" b="1" dirty="0" err="1" smtClean="0">
                <a:ln w="1905"/>
                <a:solidFill>
                  <a:schemeClr val="accent1">
                    <a:lumMod val="50000"/>
                  </a:schemeClr>
                </a:solidFill>
                <a:effectLst>
                  <a:innerShdw blurRad="69850" dist="43180" dir="5400000">
                    <a:srgbClr val="000000">
                      <a:alpha val="65000"/>
                    </a:srgbClr>
                  </a:innerShdw>
                </a:effectLst>
                <a:latin typeface="Comic Sans MS" pitchFamily="66" charset="0"/>
              </a:rPr>
              <a:t>елементи</a:t>
            </a:r>
            <a:r>
              <a:rPr lang="ru-RU"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 на центральному </a:t>
            </a:r>
            <a:r>
              <a:rPr lang="ru-RU" b="1" dirty="0" err="1" smtClean="0">
                <a:ln w="1905"/>
                <a:solidFill>
                  <a:schemeClr val="accent1">
                    <a:lumMod val="50000"/>
                  </a:schemeClr>
                </a:solidFill>
                <a:effectLst>
                  <a:innerShdw blurRad="69850" dist="43180" dir="5400000">
                    <a:srgbClr val="000000">
                      <a:alpha val="65000"/>
                    </a:srgbClr>
                  </a:innerShdw>
                </a:effectLst>
                <a:latin typeface="Comic Sans MS" pitchFamily="66" charset="0"/>
              </a:rPr>
              <a:t>полі</a:t>
            </a:r>
            <a:r>
              <a:rPr lang="ru-RU"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 килиму, </a:t>
            </a:r>
            <a:r>
              <a:rPr lang="ru-RU" b="1" dirty="0" err="1" smtClean="0">
                <a:ln w="1905"/>
                <a:solidFill>
                  <a:schemeClr val="accent1">
                    <a:lumMod val="50000"/>
                  </a:schemeClr>
                </a:solidFill>
                <a:effectLst>
                  <a:innerShdw blurRad="69850" dist="43180" dir="5400000">
                    <a:srgbClr val="000000">
                      <a:alpha val="65000"/>
                    </a:srgbClr>
                  </a:innerShdw>
                </a:effectLst>
                <a:latin typeface="Comic Sans MS" pitchFamily="66" charset="0"/>
              </a:rPr>
              <a:t>розташовані</a:t>
            </a:r>
            <a:r>
              <a:rPr lang="ru-RU"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 у </a:t>
            </a:r>
            <a:r>
              <a:rPr lang="ru-RU" b="1" dirty="0" err="1" smtClean="0">
                <a:ln w="1905"/>
                <a:solidFill>
                  <a:schemeClr val="accent1">
                    <a:lumMod val="50000"/>
                  </a:schemeClr>
                </a:solidFill>
                <a:effectLst>
                  <a:innerShdw blurRad="69850" dist="43180" dir="5400000">
                    <a:srgbClr val="000000">
                      <a:alpha val="65000"/>
                    </a:srgbClr>
                  </a:innerShdw>
                </a:effectLst>
                <a:latin typeface="Comic Sans MS" pitchFamily="66" charset="0"/>
              </a:rPr>
              <a:t>формі</a:t>
            </a:r>
            <a:r>
              <a:rPr lang="ru-RU"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 </a:t>
            </a:r>
            <a:r>
              <a:rPr lang="ru-RU" b="1" dirty="0" err="1" smtClean="0">
                <a:ln w="1905"/>
                <a:solidFill>
                  <a:schemeClr val="accent1">
                    <a:lumMod val="50000"/>
                  </a:schemeClr>
                </a:solidFill>
                <a:effectLst>
                  <a:innerShdw blurRad="69850" dist="43180" dir="5400000">
                    <a:srgbClr val="000000">
                      <a:alpha val="65000"/>
                    </a:srgbClr>
                  </a:innerShdw>
                </a:effectLst>
                <a:latin typeface="Comic Sans MS" pitchFamily="66" charset="0"/>
              </a:rPr>
              <a:t>трикутника</a:t>
            </a:r>
            <a:r>
              <a:rPr lang="ru-RU"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 </a:t>
            </a:r>
            <a:r>
              <a:rPr lang="ru-RU" b="1" dirty="0" err="1" smtClean="0">
                <a:ln w="1905"/>
                <a:solidFill>
                  <a:schemeClr val="accent1">
                    <a:lumMod val="50000"/>
                  </a:schemeClr>
                </a:solidFill>
                <a:effectLst>
                  <a:innerShdw blurRad="69850" dist="43180" dir="5400000">
                    <a:srgbClr val="000000">
                      <a:alpha val="65000"/>
                    </a:srgbClr>
                  </a:innerShdw>
                </a:effectLst>
                <a:latin typeface="Comic Sans MS" pitchFamily="66" charset="0"/>
              </a:rPr>
              <a:t>п’ятикутника</a:t>
            </a:r>
            <a:r>
              <a:rPr lang="ru-RU"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 </a:t>
            </a:r>
            <a:r>
              <a:rPr lang="ru-RU" b="1" dirty="0" err="1" smtClean="0">
                <a:ln w="1905"/>
                <a:solidFill>
                  <a:schemeClr val="accent1">
                    <a:lumMod val="50000"/>
                  </a:schemeClr>
                </a:solidFill>
                <a:effectLst>
                  <a:innerShdw blurRad="69850" dist="43180" dir="5400000">
                    <a:srgbClr val="000000">
                      <a:alpha val="65000"/>
                    </a:srgbClr>
                  </a:innerShdw>
                </a:effectLst>
                <a:latin typeface="Comic Sans MS" pitchFamily="66" charset="0"/>
              </a:rPr>
              <a:t>або</a:t>
            </a:r>
            <a:r>
              <a:rPr lang="ru-RU"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 арки, </a:t>
            </a:r>
            <a:r>
              <a:rPr lang="ru-RU" b="1" dirty="0" err="1" smtClean="0">
                <a:ln w="1905"/>
                <a:solidFill>
                  <a:schemeClr val="accent1">
                    <a:lumMod val="50000"/>
                  </a:schemeClr>
                </a:solidFill>
                <a:effectLst>
                  <a:innerShdw blurRad="69850" dist="43180" dir="5400000">
                    <a:srgbClr val="000000">
                      <a:alpha val="65000"/>
                    </a:srgbClr>
                  </a:innerShdw>
                </a:effectLst>
                <a:latin typeface="Comic Sans MS" pitchFamily="66" charset="0"/>
              </a:rPr>
              <a:t>вказували</a:t>
            </a:r>
            <a:r>
              <a:rPr lang="ru-RU"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 на те, </a:t>
            </a:r>
            <a:r>
              <a:rPr lang="ru-RU" b="1" dirty="0" err="1" smtClean="0">
                <a:ln w="1905"/>
                <a:solidFill>
                  <a:schemeClr val="accent1">
                    <a:lumMod val="50000"/>
                  </a:schemeClr>
                </a:solidFill>
                <a:effectLst>
                  <a:innerShdw blurRad="69850" dist="43180" dir="5400000">
                    <a:srgbClr val="000000">
                      <a:alpha val="65000"/>
                    </a:srgbClr>
                  </a:innerShdw>
                </a:effectLst>
                <a:latin typeface="Comic Sans MS" pitchFamily="66" charset="0"/>
              </a:rPr>
              <a:t>що</a:t>
            </a:r>
            <a:r>
              <a:rPr lang="ru-RU"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 </a:t>
            </a:r>
            <a:r>
              <a:rPr lang="ru-RU" b="1" dirty="0" err="1" smtClean="0">
                <a:ln w="1905"/>
                <a:solidFill>
                  <a:schemeClr val="accent1">
                    <a:lumMod val="50000"/>
                  </a:schemeClr>
                </a:solidFill>
                <a:effectLst>
                  <a:innerShdw blurRad="69850" dist="43180" dir="5400000">
                    <a:srgbClr val="000000">
                      <a:alpha val="65000"/>
                    </a:srgbClr>
                  </a:innerShdw>
                </a:effectLst>
                <a:latin typeface="Comic Sans MS" pitchFamily="66" charset="0"/>
              </a:rPr>
              <a:t>цей</a:t>
            </a:r>
            <a:r>
              <a:rPr lang="ru-RU"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 килим </a:t>
            </a:r>
            <a:r>
              <a:rPr lang="ru-RU" b="1" dirty="0" err="1" smtClean="0">
                <a:ln w="1905"/>
                <a:solidFill>
                  <a:schemeClr val="accent1">
                    <a:lumMod val="50000"/>
                  </a:schemeClr>
                </a:solidFill>
                <a:effectLst>
                  <a:innerShdw blurRad="69850" dist="43180" dir="5400000">
                    <a:srgbClr val="000000">
                      <a:alpha val="65000"/>
                    </a:srgbClr>
                  </a:innerShdw>
                </a:effectLst>
                <a:latin typeface="Comic Sans MS" pitchFamily="66" charset="0"/>
              </a:rPr>
              <a:t>використовувався</a:t>
            </a:r>
            <a:r>
              <a:rPr lang="ru-RU"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 для </a:t>
            </a:r>
            <a:r>
              <a:rPr lang="ru-RU" b="1" dirty="0" err="1" smtClean="0">
                <a:ln w="1905"/>
                <a:solidFill>
                  <a:schemeClr val="accent1">
                    <a:lumMod val="50000"/>
                  </a:schemeClr>
                </a:solidFill>
                <a:effectLst>
                  <a:innerShdw blurRad="69850" dist="43180" dir="5400000">
                    <a:srgbClr val="000000">
                      <a:alpha val="65000"/>
                    </a:srgbClr>
                  </a:innerShdw>
                </a:effectLst>
                <a:latin typeface="Comic Sans MS" pitchFamily="66" charset="0"/>
              </a:rPr>
              <a:t>молитви</a:t>
            </a:r>
            <a:r>
              <a:rPr lang="ru-RU"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 </a:t>
            </a:r>
            <a:r>
              <a:rPr lang="ru-RU" b="1" dirty="0" err="1" smtClean="0">
                <a:ln w="1905"/>
                <a:solidFill>
                  <a:schemeClr val="accent1">
                    <a:lumMod val="50000"/>
                  </a:schemeClr>
                </a:solidFill>
                <a:effectLst>
                  <a:innerShdw blurRad="69850" dist="43180" dir="5400000">
                    <a:srgbClr val="000000">
                      <a:alpha val="65000"/>
                    </a:srgbClr>
                  </a:innerShdw>
                </a:effectLst>
                <a:latin typeface="Comic Sans MS" pitchFamily="66" charset="0"/>
              </a:rPr>
              <a:t>Релігійне</a:t>
            </a:r>
            <a:r>
              <a:rPr lang="ru-RU"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 </a:t>
            </a:r>
            <a:r>
              <a:rPr lang="ru-RU" b="1" dirty="0" err="1" smtClean="0">
                <a:ln w="1905"/>
                <a:solidFill>
                  <a:schemeClr val="accent1">
                    <a:lumMod val="50000"/>
                  </a:schemeClr>
                </a:solidFill>
                <a:effectLst>
                  <a:innerShdw blurRad="69850" dist="43180" dir="5400000">
                    <a:srgbClr val="000000">
                      <a:alpha val="65000"/>
                    </a:srgbClr>
                  </a:innerShdw>
                </a:effectLst>
                <a:latin typeface="Comic Sans MS" pitchFamily="66" charset="0"/>
              </a:rPr>
              <a:t>забарвлення</a:t>
            </a:r>
            <a:r>
              <a:rPr lang="ru-RU"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 </a:t>
            </a:r>
            <a:r>
              <a:rPr lang="ru-RU" b="1" dirty="0" err="1" smtClean="0">
                <a:ln w="1905"/>
                <a:solidFill>
                  <a:schemeClr val="accent1">
                    <a:lumMod val="50000"/>
                  </a:schemeClr>
                </a:solidFill>
                <a:effectLst>
                  <a:innerShdw blurRad="69850" dist="43180" dir="5400000">
                    <a:srgbClr val="000000">
                      <a:alpha val="65000"/>
                    </a:srgbClr>
                  </a:innerShdw>
                </a:effectLst>
                <a:latin typeface="Comic Sans MS" pitchFamily="66" charset="0"/>
              </a:rPr>
              <a:t>мав</a:t>
            </a:r>
            <a:r>
              <a:rPr lang="ru-RU"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 </a:t>
            </a:r>
            <a:r>
              <a:rPr lang="ru-RU" b="1" dirty="0" err="1" smtClean="0">
                <a:ln w="1905"/>
                <a:solidFill>
                  <a:schemeClr val="accent1">
                    <a:lumMod val="50000"/>
                  </a:schemeClr>
                </a:solidFill>
                <a:effectLst>
                  <a:innerShdw blurRad="69850" dist="43180" dir="5400000">
                    <a:srgbClr val="000000">
                      <a:alpha val="65000"/>
                    </a:srgbClr>
                  </a:innerShdw>
                </a:effectLst>
                <a:latin typeface="Comic Sans MS" pitchFamily="66" charset="0"/>
              </a:rPr>
              <a:t>і</a:t>
            </a:r>
            <a:r>
              <a:rPr lang="ru-RU"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 </a:t>
            </a:r>
            <a:r>
              <a:rPr lang="ru-RU" b="1" dirty="0" err="1" smtClean="0">
                <a:ln w="1905"/>
                <a:solidFill>
                  <a:schemeClr val="accent1">
                    <a:lumMod val="50000"/>
                  </a:schemeClr>
                </a:solidFill>
                <a:effectLst>
                  <a:innerShdw blurRad="69850" dist="43180" dir="5400000">
                    <a:srgbClr val="000000">
                      <a:alpha val="65000"/>
                    </a:srgbClr>
                  </a:innerShdw>
                </a:effectLst>
                <a:latin typeface="Comic Sans MS" pitchFamily="66" charset="0"/>
              </a:rPr>
              <a:t>вибір</a:t>
            </a:r>
            <a:r>
              <a:rPr lang="ru-RU"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 </a:t>
            </a:r>
            <a:r>
              <a:rPr lang="ru-RU" b="1" dirty="0" err="1" smtClean="0">
                <a:ln w="1905"/>
                <a:solidFill>
                  <a:schemeClr val="accent1">
                    <a:lumMod val="50000"/>
                  </a:schemeClr>
                </a:solidFill>
                <a:effectLst>
                  <a:innerShdw blurRad="69850" dist="43180" dir="5400000">
                    <a:srgbClr val="000000">
                      <a:alpha val="65000"/>
                    </a:srgbClr>
                  </a:innerShdw>
                </a:effectLst>
                <a:latin typeface="Comic Sans MS" pitchFamily="66" charset="0"/>
              </a:rPr>
              <a:t>кольору</a:t>
            </a:r>
            <a:r>
              <a:rPr lang="ru-RU"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 </a:t>
            </a:r>
            <a:r>
              <a:rPr lang="ru-RU" b="1" dirty="0" err="1" smtClean="0">
                <a:ln w="1905"/>
                <a:solidFill>
                  <a:schemeClr val="accent1">
                    <a:lumMod val="50000"/>
                  </a:schemeClr>
                </a:solidFill>
                <a:effectLst>
                  <a:innerShdw blurRad="69850" dist="43180" dir="5400000">
                    <a:srgbClr val="000000">
                      <a:alpha val="65000"/>
                    </a:srgbClr>
                  </a:innerShdw>
                </a:effectLst>
                <a:latin typeface="Comic Sans MS" pitchFamily="66" charset="0"/>
              </a:rPr>
              <a:t>червоний</a:t>
            </a:r>
            <a:r>
              <a:rPr lang="ru-RU"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 </a:t>
            </a:r>
            <a:r>
              <a:rPr lang="ru-RU" b="1" dirty="0" err="1" smtClean="0">
                <a:ln w="1905"/>
                <a:solidFill>
                  <a:schemeClr val="accent1">
                    <a:lumMod val="50000"/>
                  </a:schemeClr>
                </a:solidFill>
                <a:effectLst>
                  <a:innerShdw blurRad="69850" dist="43180" dir="5400000">
                    <a:srgbClr val="000000">
                      <a:alpha val="65000"/>
                    </a:srgbClr>
                  </a:innerShdw>
                </a:effectLst>
                <a:latin typeface="Comic Sans MS" pitchFamily="66" charset="0"/>
              </a:rPr>
              <a:t>був</a:t>
            </a:r>
            <a:r>
              <a:rPr lang="ru-RU"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 </a:t>
            </a:r>
            <a:r>
              <a:rPr lang="ru-RU" b="1" dirty="0" err="1" smtClean="0">
                <a:ln w="1905"/>
                <a:solidFill>
                  <a:schemeClr val="accent1">
                    <a:lumMod val="50000"/>
                  </a:schemeClr>
                </a:solidFill>
                <a:effectLst>
                  <a:innerShdw blurRad="69850" dist="43180" dir="5400000">
                    <a:srgbClr val="000000">
                      <a:alpha val="65000"/>
                    </a:srgbClr>
                  </a:innerShdw>
                </a:effectLst>
                <a:latin typeface="Comic Sans MS" pitchFamily="66" charset="0"/>
              </a:rPr>
              <a:t>найпопулярнішим</a:t>
            </a:r>
            <a:r>
              <a:rPr lang="ru-RU"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 </a:t>
            </a:r>
            <a:r>
              <a:rPr lang="ru-RU" b="1" dirty="0" err="1" smtClean="0">
                <a:ln w="1905"/>
                <a:solidFill>
                  <a:schemeClr val="accent1">
                    <a:lumMod val="50000"/>
                  </a:schemeClr>
                </a:solidFill>
                <a:effectLst>
                  <a:innerShdw blurRad="69850" dist="43180" dir="5400000">
                    <a:srgbClr val="000000">
                      <a:alpha val="65000"/>
                    </a:srgbClr>
                  </a:innerShdw>
                </a:effectLst>
                <a:latin typeface="Comic Sans MS" pitchFamily="66" charset="0"/>
              </a:rPr>
              <a:t>і</a:t>
            </a:r>
            <a:r>
              <a:rPr lang="ru-RU"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 означав </a:t>
            </a:r>
            <a:r>
              <a:rPr lang="ru-RU" b="1" dirty="0" err="1" smtClean="0">
                <a:ln w="1905"/>
                <a:solidFill>
                  <a:schemeClr val="accent1">
                    <a:lumMod val="50000"/>
                  </a:schemeClr>
                </a:solidFill>
                <a:effectLst>
                  <a:innerShdw blurRad="69850" dist="43180" dir="5400000">
                    <a:srgbClr val="000000">
                      <a:alpha val="65000"/>
                    </a:srgbClr>
                  </a:innerShdw>
                </a:effectLst>
                <a:latin typeface="Comic Sans MS" pitchFamily="66" charset="0"/>
              </a:rPr>
              <a:t>щастя</a:t>
            </a:r>
            <a:r>
              <a:rPr lang="ru-RU"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 а </a:t>
            </a:r>
            <a:r>
              <a:rPr lang="ru-RU" b="1" dirty="0" err="1" smtClean="0">
                <a:ln w="1905"/>
                <a:solidFill>
                  <a:schemeClr val="accent1">
                    <a:lumMod val="50000"/>
                  </a:schemeClr>
                </a:solidFill>
                <a:effectLst>
                  <a:innerShdw blurRad="69850" dist="43180" dir="5400000">
                    <a:srgbClr val="000000">
                      <a:alpha val="65000"/>
                    </a:srgbClr>
                  </a:innerShdw>
                </a:effectLst>
                <a:latin typeface="Comic Sans MS" pitchFamily="66" charset="0"/>
              </a:rPr>
              <a:t>зелений</a:t>
            </a:r>
            <a:r>
              <a:rPr lang="ru-RU"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 у </a:t>
            </a:r>
            <a:r>
              <a:rPr lang="ru-RU" b="1" dirty="0" err="1" smtClean="0">
                <a:ln w="1905"/>
                <a:solidFill>
                  <a:schemeClr val="accent1">
                    <a:lumMod val="50000"/>
                  </a:schemeClr>
                </a:solidFill>
                <a:effectLst>
                  <a:innerShdw blurRad="69850" dist="43180" dir="5400000">
                    <a:srgbClr val="000000">
                      <a:alpha val="65000"/>
                    </a:srgbClr>
                  </a:innerShdw>
                </a:effectLst>
                <a:latin typeface="Comic Sans MS" pitchFamily="66" charset="0"/>
              </a:rPr>
              <a:t>давнину</a:t>
            </a:r>
            <a:r>
              <a:rPr lang="ru-RU"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 не </a:t>
            </a:r>
            <a:r>
              <a:rPr lang="ru-RU" b="1" dirty="0" err="1" smtClean="0">
                <a:ln w="1905"/>
                <a:solidFill>
                  <a:schemeClr val="accent1">
                    <a:lumMod val="50000"/>
                  </a:schemeClr>
                </a:solidFill>
                <a:effectLst>
                  <a:innerShdw blurRad="69850" dist="43180" dir="5400000">
                    <a:srgbClr val="000000">
                      <a:alpha val="65000"/>
                    </a:srgbClr>
                  </a:innerShdw>
                </a:effectLst>
                <a:latin typeface="Comic Sans MS" pitchFamily="66" charset="0"/>
              </a:rPr>
              <a:t>використовувався</a:t>
            </a:r>
            <a:r>
              <a:rPr lang="ru-RU"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 </a:t>
            </a:r>
            <a:r>
              <a:rPr lang="ru-RU" b="1" dirty="0" err="1" smtClean="0">
                <a:ln w="1905"/>
                <a:solidFill>
                  <a:schemeClr val="accent1">
                    <a:lumMod val="50000"/>
                  </a:schemeClr>
                </a:solidFill>
                <a:effectLst>
                  <a:innerShdw blurRad="69850" dist="43180" dir="5400000">
                    <a:srgbClr val="000000">
                      <a:alpha val="65000"/>
                    </a:srgbClr>
                  </a:innerShdw>
                </a:effectLst>
                <a:latin typeface="Comic Sans MS" pitchFamily="66" charset="0"/>
              </a:rPr>
              <a:t>бо</a:t>
            </a:r>
            <a:r>
              <a:rPr lang="ru-RU"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 </a:t>
            </a:r>
            <a:r>
              <a:rPr lang="ru-RU" b="1" dirty="0" err="1" smtClean="0">
                <a:ln w="1905"/>
                <a:solidFill>
                  <a:schemeClr val="accent1">
                    <a:lumMod val="50000"/>
                  </a:schemeClr>
                </a:solidFill>
                <a:effectLst>
                  <a:innerShdw blurRad="69850" dist="43180" dir="5400000">
                    <a:srgbClr val="000000">
                      <a:alpha val="65000"/>
                    </a:srgbClr>
                  </a:innerShdw>
                </a:effectLst>
                <a:latin typeface="Comic Sans MS" pitchFamily="66" charset="0"/>
              </a:rPr>
              <a:t>вважався</a:t>
            </a:r>
            <a:r>
              <a:rPr lang="ru-RU"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 </a:t>
            </a:r>
            <a:r>
              <a:rPr lang="ru-RU" b="1" dirty="0" err="1" smtClean="0">
                <a:ln w="1905"/>
                <a:solidFill>
                  <a:schemeClr val="accent1">
                    <a:lumMod val="50000"/>
                  </a:schemeClr>
                </a:solidFill>
                <a:effectLst>
                  <a:innerShdw blurRad="69850" dist="43180" dir="5400000">
                    <a:srgbClr val="000000">
                      <a:alpha val="65000"/>
                    </a:srgbClr>
                  </a:innerShdw>
                </a:effectLst>
                <a:latin typeface="Comic Sans MS" pitchFamily="66" charset="0"/>
              </a:rPr>
              <a:t>кольором</a:t>
            </a:r>
            <a:r>
              <a:rPr lang="ru-RU"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 великого пророка </a:t>
            </a:r>
            <a:r>
              <a:rPr lang="ru-RU" b="1" dirty="0" err="1" smtClean="0">
                <a:ln w="1905"/>
                <a:solidFill>
                  <a:schemeClr val="accent1">
                    <a:lumMod val="50000"/>
                  </a:schemeClr>
                </a:solidFill>
                <a:effectLst>
                  <a:innerShdw blurRad="69850" dist="43180" dir="5400000">
                    <a:srgbClr val="000000">
                      <a:alpha val="65000"/>
                    </a:srgbClr>
                  </a:innerShdw>
                </a:effectLst>
                <a:latin typeface="Comic Sans MS" pitchFamily="66" charset="0"/>
              </a:rPr>
              <a:t>ісламу</a:t>
            </a:r>
            <a:r>
              <a:rPr lang="ru-RU"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 </a:t>
            </a:r>
            <a:r>
              <a:rPr lang="ru-RU" b="1" dirty="0" err="1" smtClean="0">
                <a:ln w="1905"/>
                <a:solidFill>
                  <a:schemeClr val="accent1">
                    <a:lumMod val="50000"/>
                  </a:schemeClr>
                </a:solidFill>
                <a:effectLst>
                  <a:innerShdw blurRad="69850" dist="43180" dir="5400000">
                    <a:srgbClr val="000000">
                      <a:alpha val="65000"/>
                    </a:srgbClr>
                  </a:innerShdw>
                </a:effectLst>
                <a:latin typeface="Comic Sans MS" pitchFamily="66" charset="0"/>
              </a:rPr>
              <a:t>і</a:t>
            </a:r>
            <a:r>
              <a:rPr lang="ru-RU"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 </a:t>
            </a:r>
            <a:r>
              <a:rPr lang="ru-RU" b="1" dirty="0" err="1" smtClean="0">
                <a:ln w="1905"/>
                <a:solidFill>
                  <a:schemeClr val="accent1">
                    <a:lumMod val="50000"/>
                  </a:schemeClr>
                </a:solidFill>
                <a:effectLst>
                  <a:innerShdw blurRad="69850" dist="43180" dir="5400000">
                    <a:srgbClr val="000000">
                      <a:alpha val="65000"/>
                    </a:srgbClr>
                  </a:innerShdw>
                </a:effectLst>
                <a:latin typeface="Comic Sans MS" pitchFamily="66" charset="0"/>
              </a:rPr>
              <a:t>його</a:t>
            </a:r>
            <a:r>
              <a:rPr lang="ru-RU"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 у </a:t>
            </a:r>
            <a:r>
              <a:rPr lang="ru-RU" b="1" dirty="0" err="1" smtClean="0">
                <a:ln w="1905"/>
                <a:solidFill>
                  <a:schemeClr val="accent1">
                    <a:lumMod val="50000"/>
                  </a:schemeClr>
                </a:solidFill>
                <a:effectLst>
                  <a:innerShdw blurRad="69850" dist="43180" dir="5400000">
                    <a:srgbClr val="000000">
                      <a:alpha val="65000"/>
                    </a:srgbClr>
                  </a:innerShdw>
                </a:effectLst>
                <a:latin typeface="Comic Sans MS" pitchFamily="66" charset="0"/>
              </a:rPr>
              <a:t>жодному</a:t>
            </a:r>
            <a:r>
              <a:rPr lang="ru-RU"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 </a:t>
            </a:r>
            <a:r>
              <a:rPr lang="ru-RU" b="1" dirty="0" err="1" smtClean="0">
                <a:ln w="1905"/>
                <a:solidFill>
                  <a:schemeClr val="accent1">
                    <a:lumMod val="50000"/>
                  </a:schemeClr>
                </a:solidFill>
                <a:effectLst>
                  <a:innerShdw blurRad="69850" dist="43180" dir="5400000">
                    <a:srgbClr val="000000">
                      <a:alpha val="65000"/>
                    </a:srgbClr>
                  </a:innerShdw>
                </a:effectLst>
                <a:latin typeface="Comic Sans MS" pitchFamily="66" charset="0"/>
              </a:rPr>
              <a:t>випадку</a:t>
            </a:r>
            <a:r>
              <a:rPr lang="ru-RU"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 не </a:t>
            </a:r>
            <a:r>
              <a:rPr lang="ru-RU" b="1" dirty="0" err="1" smtClean="0">
                <a:ln w="1905"/>
                <a:solidFill>
                  <a:schemeClr val="accent1">
                    <a:lumMod val="50000"/>
                  </a:schemeClr>
                </a:solidFill>
                <a:effectLst>
                  <a:innerShdw blurRad="69850" dist="43180" dir="5400000">
                    <a:srgbClr val="000000">
                      <a:alpha val="65000"/>
                    </a:srgbClr>
                  </a:innerShdw>
                </a:effectLst>
                <a:latin typeface="Comic Sans MS" pitchFamily="66" charset="0"/>
              </a:rPr>
              <a:t>можна</a:t>
            </a:r>
            <a:r>
              <a:rPr lang="ru-RU"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 </a:t>
            </a:r>
            <a:r>
              <a:rPr lang="ru-RU" b="1" dirty="0" err="1" smtClean="0">
                <a:ln w="1905"/>
                <a:solidFill>
                  <a:schemeClr val="accent1">
                    <a:lumMod val="50000"/>
                  </a:schemeClr>
                </a:solidFill>
                <a:effectLst>
                  <a:innerShdw blurRad="69850" dist="43180" dir="5400000">
                    <a:srgbClr val="000000">
                      <a:alpha val="65000"/>
                    </a:srgbClr>
                  </a:innerShdw>
                </a:effectLst>
                <a:latin typeface="Comic Sans MS" pitchFamily="66" charset="0"/>
              </a:rPr>
              <a:t>було</a:t>
            </a:r>
            <a:r>
              <a:rPr lang="ru-RU"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 </a:t>
            </a:r>
            <a:r>
              <a:rPr lang="ru-RU" b="1" dirty="0" err="1" smtClean="0">
                <a:ln w="1905"/>
                <a:solidFill>
                  <a:schemeClr val="accent1">
                    <a:lumMod val="50000"/>
                  </a:schemeClr>
                </a:solidFill>
                <a:effectLst>
                  <a:innerShdw blurRad="69850" dist="43180" dir="5400000">
                    <a:srgbClr val="000000">
                      <a:alpha val="65000"/>
                    </a:srgbClr>
                  </a:innerShdw>
                </a:effectLst>
                <a:latin typeface="Comic Sans MS" pitchFamily="66" charset="0"/>
              </a:rPr>
              <a:t>топтати</a:t>
            </a:r>
            <a:r>
              <a:rPr lang="ru-RU" b="1" dirty="0" smtClean="0">
                <a:ln w="1905"/>
                <a:solidFill>
                  <a:schemeClr val="accent1">
                    <a:lumMod val="50000"/>
                  </a:schemeClr>
                </a:solidFill>
                <a:effectLst>
                  <a:innerShdw blurRad="69850" dist="43180" dir="5400000">
                    <a:srgbClr val="000000">
                      <a:alpha val="65000"/>
                    </a:srgbClr>
                  </a:innerShdw>
                </a:effectLst>
                <a:latin typeface="Comic Sans MS" pitchFamily="66" charset="0"/>
              </a:rPr>
              <a:t>.</a:t>
            </a:r>
            <a:endParaRPr lang="uk-UA" b="1" dirty="0" smtClean="0">
              <a:ln w="1905"/>
              <a:solidFill>
                <a:schemeClr val="accent1">
                  <a:lumMod val="50000"/>
                </a:schemeClr>
              </a:solidFill>
              <a:effectLst>
                <a:innerShdw blurRad="69850" dist="43180" dir="5400000">
                  <a:srgbClr val="000000">
                    <a:alpha val="65000"/>
                  </a:srgbClr>
                </a:innerShdw>
              </a:effectLst>
              <a:latin typeface="Comic Sans MS" pitchFamily="66" charset="0"/>
            </a:endParaRPr>
          </a:p>
          <a:p>
            <a:endParaRPr lang="uk-UA" dirty="0"/>
          </a:p>
        </p:txBody>
      </p:sp>
      <p:pic>
        <p:nvPicPr>
          <p:cNvPr id="22532" name="Picture 4" descr="http://restavraciya.dp.ua/wp-content/uploads/2012-07-30/otlichitelnye-osobennosti-shelkovyh-kovrov_1.jpg"/>
          <p:cNvPicPr>
            <a:picLocks noChangeAspect="1" noChangeArrowheads="1"/>
          </p:cNvPicPr>
          <p:nvPr/>
        </p:nvPicPr>
        <p:blipFill>
          <a:blip r:embed="rId2" cstate="print"/>
          <a:srcRect/>
          <a:stretch>
            <a:fillRect/>
          </a:stretch>
        </p:blipFill>
        <p:spPr bwMode="auto">
          <a:xfrm rot="21088042">
            <a:off x="4234300" y="153315"/>
            <a:ext cx="2314575" cy="3324226"/>
          </a:xfrm>
          <a:prstGeom prst="rect">
            <a:avLst/>
          </a:prstGeom>
          <a:ln>
            <a:noFill/>
          </a:ln>
          <a:effectLst>
            <a:outerShdw blurRad="292100" dist="139700" dir="2700000" algn="tl" rotWithShape="0">
              <a:srgbClr val="333333">
                <a:alpha val="65000"/>
              </a:srgbClr>
            </a:outerShdw>
          </a:effectLst>
        </p:spPr>
      </p:pic>
      <p:pic>
        <p:nvPicPr>
          <p:cNvPr id="22534" name="Picture 6" descr="http://umma.ua/uploads/mediabank/preview/2012/05/28/5b525e8b873cecdd4c679837b64a79a2cc344c34.jpg"/>
          <p:cNvPicPr>
            <a:picLocks noChangeAspect="1" noChangeArrowheads="1"/>
          </p:cNvPicPr>
          <p:nvPr/>
        </p:nvPicPr>
        <p:blipFill>
          <a:blip r:embed="rId3" cstate="print"/>
          <a:srcRect/>
          <a:stretch>
            <a:fillRect/>
          </a:stretch>
        </p:blipFill>
        <p:spPr bwMode="auto">
          <a:xfrm rot="560945">
            <a:off x="6709508" y="160693"/>
            <a:ext cx="2214578" cy="2888580"/>
          </a:xfrm>
          <a:prstGeom prst="rect">
            <a:avLst/>
          </a:prstGeom>
          <a:ln>
            <a:noFill/>
          </a:ln>
          <a:effectLst>
            <a:outerShdw blurRad="292100" dist="139700" dir="2700000" algn="tl" rotWithShape="0">
              <a:srgbClr val="333333">
                <a:alpha val="65000"/>
              </a:srgbClr>
            </a:outerShdw>
          </a:effectLst>
        </p:spPr>
      </p:pic>
      <p:pic>
        <p:nvPicPr>
          <p:cNvPr id="22530" name="Picture 2" descr="http://bedrom.ru/wp-content/uploads/2011/05/article-59_3.jpg"/>
          <p:cNvPicPr>
            <a:picLocks noChangeAspect="1" noChangeArrowheads="1"/>
          </p:cNvPicPr>
          <p:nvPr/>
        </p:nvPicPr>
        <p:blipFill>
          <a:blip r:embed="rId4" cstate="print"/>
          <a:srcRect/>
          <a:stretch>
            <a:fillRect/>
          </a:stretch>
        </p:blipFill>
        <p:spPr bwMode="auto">
          <a:xfrm>
            <a:off x="4857752" y="3071810"/>
            <a:ext cx="3143250" cy="2009776"/>
          </a:xfrm>
          <a:prstGeom prst="rect">
            <a:avLst/>
          </a:prstGeom>
          <a:ln>
            <a:noFill/>
          </a:ln>
          <a:effectLst>
            <a:outerShdw blurRad="292100" dist="139700" dir="2700000" algn="tl" rotWithShape="0">
              <a:srgbClr val="333333">
                <a:alpha val="65000"/>
              </a:srgbClr>
            </a:outerShdw>
          </a:effectLst>
        </p:spPr>
      </p:pic>
      <p:pic>
        <p:nvPicPr>
          <p:cNvPr id="22536" name="Picture 8" descr="http://umma.ua/uploads/mediabank/preview/2012/05/28/ef366479cf81fb13a078739fcacbda0cba9a1743.jpg"/>
          <p:cNvPicPr>
            <a:picLocks noChangeAspect="1" noChangeArrowheads="1"/>
          </p:cNvPicPr>
          <p:nvPr/>
        </p:nvPicPr>
        <p:blipFill>
          <a:blip r:embed="rId5" cstate="print"/>
          <a:srcRect/>
          <a:stretch>
            <a:fillRect/>
          </a:stretch>
        </p:blipFill>
        <p:spPr bwMode="auto">
          <a:xfrm rot="20652599">
            <a:off x="6127336" y="4716062"/>
            <a:ext cx="2623933" cy="181926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2536"/>
                                        </p:tgtEl>
                                        <p:attrNameLst>
                                          <p:attrName>style.visibility</p:attrName>
                                        </p:attrNameLst>
                                      </p:cBhvr>
                                      <p:to>
                                        <p:strVal val="visible"/>
                                      </p:to>
                                    </p:set>
                                    <p:anim calcmode="lin" valueType="num">
                                      <p:cBhvr>
                                        <p:cTn id="13" dur="500" fill="hold"/>
                                        <p:tgtEl>
                                          <p:spTgt spid="22536"/>
                                        </p:tgtEl>
                                        <p:attrNameLst>
                                          <p:attrName>ppt_w</p:attrName>
                                        </p:attrNameLst>
                                      </p:cBhvr>
                                      <p:tavLst>
                                        <p:tav tm="0">
                                          <p:val>
                                            <p:fltVal val="0"/>
                                          </p:val>
                                        </p:tav>
                                        <p:tav tm="100000">
                                          <p:val>
                                            <p:strVal val="#ppt_w"/>
                                          </p:val>
                                        </p:tav>
                                      </p:tavLst>
                                    </p:anim>
                                    <p:anim calcmode="lin" valueType="num">
                                      <p:cBhvr>
                                        <p:cTn id="14" dur="500" fill="hold"/>
                                        <p:tgtEl>
                                          <p:spTgt spid="22536"/>
                                        </p:tgtEl>
                                        <p:attrNameLst>
                                          <p:attrName>ppt_h</p:attrName>
                                        </p:attrNameLst>
                                      </p:cBhvr>
                                      <p:tavLst>
                                        <p:tav tm="0">
                                          <p:val>
                                            <p:fltVal val="0"/>
                                          </p:val>
                                        </p:tav>
                                        <p:tav tm="100000">
                                          <p:val>
                                            <p:strVal val="#ppt_h"/>
                                          </p:val>
                                        </p:tav>
                                      </p:tavLst>
                                    </p:anim>
                                    <p:animEffect transition="in" filter="fade">
                                      <p:cBhvr>
                                        <p:cTn id="15" dur="500"/>
                                        <p:tgtEl>
                                          <p:spTgt spid="22536"/>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2530"/>
                                        </p:tgtEl>
                                        <p:attrNameLst>
                                          <p:attrName>style.visibility</p:attrName>
                                        </p:attrNameLst>
                                      </p:cBhvr>
                                      <p:to>
                                        <p:strVal val="visible"/>
                                      </p:to>
                                    </p:set>
                                    <p:anim calcmode="lin" valueType="num">
                                      <p:cBhvr>
                                        <p:cTn id="19" dur="500" fill="hold"/>
                                        <p:tgtEl>
                                          <p:spTgt spid="22530"/>
                                        </p:tgtEl>
                                        <p:attrNameLst>
                                          <p:attrName>ppt_w</p:attrName>
                                        </p:attrNameLst>
                                      </p:cBhvr>
                                      <p:tavLst>
                                        <p:tav tm="0">
                                          <p:val>
                                            <p:fltVal val="0"/>
                                          </p:val>
                                        </p:tav>
                                        <p:tav tm="100000">
                                          <p:val>
                                            <p:strVal val="#ppt_w"/>
                                          </p:val>
                                        </p:tav>
                                      </p:tavLst>
                                    </p:anim>
                                    <p:anim calcmode="lin" valueType="num">
                                      <p:cBhvr>
                                        <p:cTn id="20" dur="500" fill="hold"/>
                                        <p:tgtEl>
                                          <p:spTgt spid="22530"/>
                                        </p:tgtEl>
                                        <p:attrNameLst>
                                          <p:attrName>ppt_h</p:attrName>
                                        </p:attrNameLst>
                                      </p:cBhvr>
                                      <p:tavLst>
                                        <p:tav tm="0">
                                          <p:val>
                                            <p:fltVal val="0"/>
                                          </p:val>
                                        </p:tav>
                                        <p:tav tm="100000">
                                          <p:val>
                                            <p:strVal val="#ppt_h"/>
                                          </p:val>
                                        </p:tav>
                                      </p:tavLst>
                                    </p:anim>
                                    <p:animEffect transition="in" filter="fade">
                                      <p:cBhvr>
                                        <p:cTn id="21" dur="500"/>
                                        <p:tgtEl>
                                          <p:spTgt spid="22530"/>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2534"/>
                                        </p:tgtEl>
                                        <p:attrNameLst>
                                          <p:attrName>style.visibility</p:attrName>
                                        </p:attrNameLst>
                                      </p:cBhvr>
                                      <p:to>
                                        <p:strVal val="visible"/>
                                      </p:to>
                                    </p:set>
                                    <p:anim calcmode="lin" valueType="num">
                                      <p:cBhvr>
                                        <p:cTn id="25" dur="500" fill="hold"/>
                                        <p:tgtEl>
                                          <p:spTgt spid="22534"/>
                                        </p:tgtEl>
                                        <p:attrNameLst>
                                          <p:attrName>ppt_w</p:attrName>
                                        </p:attrNameLst>
                                      </p:cBhvr>
                                      <p:tavLst>
                                        <p:tav tm="0">
                                          <p:val>
                                            <p:fltVal val="0"/>
                                          </p:val>
                                        </p:tav>
                                        <p:tav tm="100000">
                                          <p:val>
                                            <p:strVal val="#ppt_w"/>
                                          </p:val>
                                        </p:tav>
                                      </p:tavLst>
                                    </p:anim>
                                    <p:anim calcmode="lin" valueType="num">
                                      <p:cBhvr>
                                        <p:cTn id="26" dur="500" fill="hold"/>
                                        <p:tgtEl>
                                          <p:spTgt spid="22534"/>
                                        </p:tgtEl>
                                        <p:attrNameLst>
                                          <p:attrName>ppt_h</p:attrName>
                                        </p:attrNameLst>
                                      </p:cBhvr>
                                      <p:tavLst>
                                        <p:tav tm="0">
                                          <p:val>
                                            <p:fltVal val="0"/>
                                          </p:val>
                                        </p:tav>
                                        <p:tav tm="100000">
                                          <p:val>
                                            <p:strVal val="#ppt_h"/>
                                          </p:val>
                                        </p:tav>
                                      </p:tavLst>
                                    </p:anim>
                                    <p:animEffect transition="in" filter="fade">
                                      <p:cBhvr>
                                        <p:cTn id="27" dur="500"/>
                                        <p:tgtEl>
                                          <p:spTgt spid="22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357694"/>
            <a:ext cx="7286644" cy="2214570"/>
          </a:xfrm>
        </p:spPr>
        <p:txBody>
          <a:bodyPr>
            <a:noAutofit/>
          </a:bodyPr>
          <a:lstStyle/>
          <a:p>
            <a:r>
              <a:rPr lang="uk-UA" sz="2400" b="1" cap="none" dirty="0" smtClean="0">
                <a:ln w="1905"/>
                <a:solidFill>
                  <a:schemeClr val="accent1">
                    <a:lumMod val="50000"/>
                  </a:schemeClr>
                </a:solidFill>
                <a:effectLst>
                  <a:innerShdw blurRad="69850" dist="43180" dir="5400000">
                    <a:srgbClr val="000000">
                      <a:alpha val="65000"/>
                    </a:srgbClr>
                  </a:innerShdw>
                </a:effectLst>
              </a:rPr>
              <a:t> Залишки фрагментів </a:t>
            </a:r>
            <a:r>
              <a:rPr lang="uk-UA" sz="2400" b="1" cap="none" dirty="0" err="1" smtClean="0">
                <a:ln w="1905"/>
                <a:solidFill>
                  <a:schemeClr val="accent1">
                    <a:lumMod val="50000"/>
                  </a:schemeClr>
                </a:solidFill>
                <a:effectLst>
                  <a:innerShdw blurRad="69850" dist="43180" dir="5400000">
                    <a:srgbClr val="000000">
                      <a:alpha val="65000"/>
                    </a:srgbClr>
                  </a:innerShdw>
                </a:effectLst>
              </a:rPr>
              <a:t>“Весняного</a:t>
            </a:r>
            <a:r>
              <a:rPr lang="uk-UA" sz="2400" b="1" cap="none" dirty="0" smtClean="0">
                <a:ln w="1905"/>
                <a:solidFill>
                  <a:schemeClr val="accent1">
                    <a:lumMod val="50000"/>
                  </a:schemeClr>
                </a:solidFill>
                <a:effectLst>
                  <a:innerShdw blurRad="69850" dist="43180" dir="5400000">
                    <a:srgbClr val="000000">
                      <a:alpha val="65000"/>
                    </a:srgbClr>
                  </a:innerShdw>
                </a:effectLst>
              </a:rPr>
              <a:t> </a:t>
            </a:r>
            <a:r>
              <a:rPr lang="uk-UA" sz="2400" b="1" cap="none" dirty="0" err="1" smtClean="0">
                <a:ln w="1905"/>
                <a:solidFill>
                  <a:schemeClr val="accent1">
                    <a:lumMod val="50000"/>
                  </a:schemeClr>
                </a:solidFill>
                <a:effectLst>
                  <a:innerShdw blurRad="69850" dist="43180" dir="5400000">
                    <a:srgbClr val="000000">
                      <a:alpha val="65000"/>
                    </a:srgbClr>
                  </a:innerShdw>
                </a:effectLst>
              </a:rPr>
              <a:t>килиму”</a:t>
            </a:r>
            <a:r>
              <a:rPr lang="uk-UA" sz="2400" b="1" cap="none" dirty="0" smtClean="0">
                <a:ln w="1905"/>
                <a:solidFill>
                  <a:schemeClr val="accent1">
                    <a:lumMod val="50000"/>
                  </a:schemeClr>
                </a:solidFill>
                <a:effectLst>
                  <a:innerShdw blurRad="69850" dist="43180" dir="5400000">
                    <a:srgbClr val="000000">
                      <a:alpha val="65000"/>
                    </a:srgbClr>
                  </a:innerShdw>
                </a:effectLst>
              </a:rPr>
              <a:t> царя </a:t>
            </a:r>
            <a:br>
              <a:rPr lang="uk-UA" sz="2400" b="1" cap="none" dirty="0" smtClean="0">
                <a:ln w="1905"/>
                <a:solidFill>
                  <a:schemeClr val="accent1">
                    <a:lumMod val="50000"/>
                  </a:schemeClr>
                </a:solidFill>
                <a:effectLst>
                  <a:innerShdw blurRad="69850" dist="43180" dir="5400000">
                    <a:srgbClr val="000000">
                      <a:alpha val="65000"/>
                    </a:srgbClr>
                  </a:innerShdw>
                </a:effectLst>
              </a:rPr>
            </a:br>
            <a:r>
              <a:rPr lang="uk-UA" sz="2400" b="1" cap="none" dirty="0" err="1" smtClean="0">
                <a:ln w="1905"/>
                <a:solidFill>
                  <a:schemeClr val="accent1">
                    <a:lumMod val="50000"/>
                  </a:schemeClr>
                </a:solidFill>
                <a:effectLst>
                  <a:innerShdw blurRad="69850" dist="43180" dir="5400000">
                    <a:srgbClr val="000000">
                      <a:alpha val="65000"/>
                    </a:srgbClr>
                  </a:innerShdw>
                </a:effectLst>
              </a:rPr>
              <a:t>Хосрова</a:t>
            </a:r>
            <a:r>
              <a:rPr lang="uk-UA" sz="2400" b="1" cap="none" dirty="0" smtClean="0">
                <a:ln w="1905"/>
                <a:solidFill>
                  <a:schemeClr val="accent1">
                    <a:lumMod val="50000"/>
                  </a:schemeClr>
                </a:solidFill>
                <a:effectLst>
                  <a:innerShdw blurRad="69850" dist="43180" dir="5400000">
                    <a:srgbClr val="000000">
                      <a:alpha val="65000"/>
                    </a:srgbClr>
                  </a:innerShdw>
                </a:effectLst>
              </a:rPr>
              <a:t> І (5 </a:t>
            </a:r>
            <a:r>
              <a:rPr lang="uk-UA" sz="2400" b="1" cap="none" dirty="0" err="1" smtClean="0">
                <a:ln w="1905"/>
                <a:solidFill>
                  <a:schemeClr val="accent1">
                    <a:lumMod val="50000"/>
                  </a:schemeClr>
                </a:solidFill>
                <a:effectLst>
                  <a:innerShdw blurRad="69850" dist="43180" dir="5400000">
                    <a:srgbClr val="000000">
                      <a:alpha val="65000"/>
                    </a:srgbClr>
                  </a:innerShdw>
                </a:effectLst>
              </a:rPr>
              <a:t>ст</a:t>
            </a:r>
            <a:r>
              <a:rPr lang="uk-UA" sz="2400" b="1" cap="none" dirty="0" smtClean="0">
                <a:ln w="1905"/>
                <a:solidFill>
                  <a:schemeClr val="accent1">
                    <a:lumMod val="50000"/>
                  </a:schemeClr>
                </a:solidFill>
                <a:effectLst>
                  <a:innerShdw blurRad="69850" dist="43180" dir="5400000">
                    <a:srgbClr val="000000">
                      <a:alpha val="65000"/>
                    </a:srgbClr>
                  </a:innerShdw>
                </a:effectLst>
              </a:rPr>
              <a:t> до н.е.). Вага – декілька тонн, з золотим та срібним плетінням,   з  коштовним камінням.</a:t>
            </a:r>
            <a:endParaRPr lang="uk-UA" sz="2000" b="1" cap="none" dirty="0">
              <a:ln w="1905"/>
              <a:solidFill>
                <a:schemeClr val="accent1">
                  <a:lumMod val="50000"/>
                </a:schemeClr>
              </a:solidFill>
              <a:effectLst>
                <a:innerShdw blurRad="69850" dist="43180" dir="5400000">
                  <a:srgbClr val="000000">
                    <a:alpha val="65000"/>
                  </a:srgbClr>
                </a:innerShdw>
              </a:effectLst>
            </a:endParaRPr>
          </a:p>
        </p:txBody>
      </p:sp>
      <p:pic>
        <p:nvPicPr>
          <p:cNvPr id="4" name="Picture 7" descr="20"/>
          <p:cNvPicPr>
            <a:picLocks noGrp="1" noChangeAspect="1" noChangeArrowheads="1"/>
          </p:cNvPicPr>
          <p:nvPr>
            <p:ph sz="half" idx="1"/>
          </p:nvPr>
        </p:nvPicPr>
        <p:blipFill>
          <a:blip r:embed="rId2" cstate="print"/>
          <a:srcRect/>
          <a:stretch>
            <a:fillRect/>
          </a:stretch>
        </p:blipFill>
        <p:spPr>
          <a:xfrm>
            <a:off x="642910" y="0"/>
            <a:ext cx="2940691" cy="3929066"/>
          </a:xfrm>
          <a:prstGeom prst="rect">
            <a:avLst/>
          </a:prstGeom>
          <a:ln>
            <a:noFill/>
          </a:ln>
          <a:effectLst>
            <a:outerShdw blurRad="292100" dist="139700" dir="2700000" algn="tl" rotWithShape="0">
              <a:srgbClr val="333333">
                <a:alpha val="65000"/>
              </a:srgbClr>
            </a:outerShdw>
          </a:effectLst>
        </p:spPr>
      </p:pic>
      <p:pic>
        <p:nvPicPr>
          <p:cNvPr id="5" name="Picture 9" descr="килим4"/>
          <p:cNvPicPr>
            <a:picLocks noChangeAspect="1" noChangeArrowheads="1"/>
          </p:cNvPicPr>
          <p:nvPr/>
        </p:nvPicPr>
        <p:blipFill>
          <a:blip r:embed="rId3" cstate="print"/>
          <a:srcRect/>
          <a:stretch>
            <a:fillRect/>
          </a:stretch>
        </p:blipFill>
        <p:spPr>
          <a:xfrm>
            <a:off x="3929058" y="0"/>
            <a:ext cx="3962400" cy="3962400"/>
          </a:xfrm>
          <a:prstGeom prst="rect">
            <a:avLst/>
          </a:prstGeom>
          <a:noFill/>
          <a:ln/>
        </p:spPr>
      </p:pic>
      <p:pic>
        <p:nvPicPr>
          <p:cNvPr id="6" name="Picture 8" descr="весняний килим Хосрова"/>
          <p:cNvPicPr>
            <a:picLocks noChangeAspect="1" noChangeArrowheads="1"/>
          </p:cNvPicPr>
          <p:nvPr/>
        </p:nvPicPr>
        <p:blipFill>
          <a:blip r:embed="rId4" cstate="print"/>
          <a:srcRect/>
          <a:stretch>
            <a:fillRect/>
          </a:stretch>
        </p:blipFill>
        <p:spPr>
          <a:xfrm>
            <a:off x="7072330" y="3929066"/>
            <a:ext cx="1812925" cy="25908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umma.ua/uploads/mediabank/preview/2012/05/28/ef366479cf81fb13a078739fcacbda0cba9a1743.jpg"/>
          <p:cNvPicPr>
            <a:picLocks noChangeAspect="1" noChangeArrowheads="1"/>
          </p:cNvPicPr>
          <p:nvPr/>
        </p:nvPicPr>
        <p:blipFill>
          <a:blip r:embed="rId2" cstate="print"/>
          <a:srcRect/>
          <a:stretch>
            <a:fillRect/>
          </a:stretch>
        </p:blipFill>
        <p:spPr bwMode="auto">
          <a:xfrm>
            <a:off x="-714412" y="0"/>
            <a:ext cx="10144196" cy="7033311"/>
          </a:xfrm>
          <a:prstGeom prst="rect">
            <a:avLst/>
          </a:prstGeom>
          <a:noFill/>
        </p:spPr>
      </p:pic>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sz="quarter" idx="1"/>
          </p:nvPr>
        </p:nvSpPr>
        <p:spPr>
          <a:xfrm>
            <a:off x="714348" y="5314952"/>
            <a:ext cx="7424766" cy="1543048"/>
          </a:xfrm>
        </p:spPr>
        <p:style>
          <a:lnRef idx="1">
            <a:schemeClr val="accent3"/>
          </a:lnRef>
          <a:fillRef idx="2">
            <a:schemeClr val="accent3"/>
          </a:fillRef>
          <a:effectRef idx="1">
            <a:schemeClr val="accent3"/>
          </a:effectRef>
          <a:fontRef idx="minor">
            <a:schemeClr val="dk1"/>
          </a:fontRef>
        </p:style>
        <p:txBody>
          <a:bodyPr>
            <a:normAutofit lnSpcReduction="10000"/>
          </a:bodyPr>
          <a:lstStyle/>
          <a:p>
            <a:r>
              <a:rPr lang="uk-U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У кустарно-ремісничому виробництві країни й сьогодні особливе місце займає килимарство. Іранські килими ручної роботи високо цінуються в усьому світі.</a:t>
            </a:r>
            <a:endParaRPr lang="uk-U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41</TotalTime>
  <Words>291</Words>
  <Application>Microsoft Office PowerPoint</Application>
  <PresentationFormat>Экран (4:3)</PresentationFormat>
  <Paragraphs>15</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Эркер</vt:lpstr>
      <vt:lpstr>Іранське килимарство</vt:lpstr>
      <vt:lpstr>Історія килимарства </vt:lpstr>
      <vt:lpstr>Перські килими (іранські килими) </vt:lpstr>
      <vt:lpstr>Презентация PowerPoint</vt:lpstr>
      <vt:lpstr>Презентация PowerPoint</vt:lpstr>
      <vt:lpstr>Презентация PowerPoint</vt:lpstr>
      <vt:lpstr>Презентация PowerPoint</vt:lpstr>
      <vt:lpstr> Залишки фрагментів “Весняного килиму” царя  Хосрова І (5 ст до н.е.). Вага – декілька тонн, з золотим та срібним плетінням,   з  коштовним камінням.</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Іранське килимарство</dc:title>
  <dc:creator>Артем Петров</dc:creator>
  <cp:lastModifiedBy>Демонстрационная версия</cp:lastModifiedBy>
  <cp:revision>6</cp:revision>
  <dcterms:created xsi:type="dcterms:W3CDTF">2015-01-11T13:16:10Z</dcterms:created>
  <dcterms:modified xsi:type="dcterms:W3CDTF">2015-04-26T12:47:36Z</dcterms:modified>
</cp:coreProperties>
</file>