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7" r:id="rId4"/>
    <p:sldId id="258" r:id="rId5"/>
    <p:sldId id="264" r:id="rId6"/>
    <p:sldId id="260" r:id="rId7"/>
    <p:sldId id="265" r:id="rId8"/>
    <p:sldId id="262" r:id="rId9"/>
    <p:sldId id="261" r:id="rId10"/>
    <p:sldId id="263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FEED7-E227-4A56-BBA2-4A17446BBE8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081A77-F725-4387-B3BA-E492D3E9AD93}">
      <dgm:prSet/>
      <dgm:spPr/>
      <dgm:t>
        <a:bodyPr/>
        <a:lstStyle/>
        <a:p>
          <a:pPr rtl="0"/>
          <a:r>
            <a:rPr lang="ru-RU" b="1" dirty="0" err="1" smtClean="0"/>
            <a:t>Громадянське</a:t>
          </a:r>
          <a:r>
            <a:rPr lang="ru-RU" b="1" dirty="0" smtClean="0"/>
            <a:t> </a:t>
          </a:r>
          <a:r>
            <a:rPr lang="ru-RU" b="1" dirty="0" err="1" smtClean="0"/>
            <a:t>суспільство</a:t>
          </a:r>
          <a:r>
            <a:rPr lang="ru-RU" dirty="0" smtClean="0"/>
            <a:t> — </a:t>
          </a:r>
          <a:r>
            <a:rPr lang="ru-RU" dirty="0" err="1" smtClean="0"/>
            <a:t>історичний</a:t>
          </a:r>
          <a:r>
            <a:rPr lang="ru-RU" dirty="0" smtClean="0"/>
            <a:t> тип у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людського</a:t>
          </a:r>
          <a:r>
            <a:rPr lang="ru-RU" dirty="0" smtClean="0"/>
            <a:t> </a:t>
          </a:r>
          <a:r>
            <a:rPr lang="ru-RU" dirty="0" err="1" smtClean="0"/>
            <a:t>суспільства</a:t>
          </a:r>
          <a:r>
            <a:rPr lang="ru-RU" dirty="0" smtClean="0"/>
            <a:t>, </a:t>
          </a:r>
          <a:r>
            <a:rPr lang="ru-RU" dirty="0" err="1" smtClean="0"/>
            <a:t>його</a:t>
          </a:r>
          <a:r>
            <a:rPr lang="ru-RU" dirty="0" smtClean="0"/>
            <a:t> конкретна </a:t>
          </a:r>
          <a:r>
            <a:rPr lang="ru-RU" dirty="0" err="1" smtClean="0"/>
            <a:t>якісна</a:t>
          </a:r>
          <a:r>
            <a:rPr lang="ru-RU" dirty="0" smtClean="0"/>
            <a:t> характеристика; </a:t>
          </a:r>
          <a:r>
            <a:rPr lang="ru-RU" dirty="0" err="1" smtClean="0"/>
            <a:t>це</a:t>
          </a:r>
          <a:r>
            <a:rPr lang="ru-RU" dirty="0" smtClean="0"/>
            <a:t> сфера </a:t>
          </a:r>
          <a:r>
            <a:rPr lang="ru-RU" dirty="0" err="1" smtClean="0"/>
            <a:t>самовиявлення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реалізації</a:t>
          </a:r>
          <a:r>
            <a:rPr lang="ru-RU" dirty="0" smtClean="0"/>
            <a:t> потреб та </a:t>
          </a:r>
          <a:r>
            <a:rPr lang="ru-RU" dirty="0" err="1" smtClean="0"/>
            <a:t>інтересів</a:t>
          </a:r>
          <a:r>
            <a:rPr lang="ru-RU" dirty="0" smtClean="0"/>
            <a:t> </a:t>
          </a:r>
          <a:r>
            <a:rPr lang="ru-RU" dirty="0" err="1" smtClean="0"/>
            <a:t>вільних</a:t>
          </a:r>
          <a:r>
            <a:rPr lang="ru-RU" dirty="0" smtClean="0"/>
            <a:t> </a:t>
          </a:r>
          <a:r>
            <a:rPr lang="ru-RU" dirty="0" err="1" smtClean="0"/>
            <a:t>індивідів</a:t>
          </a:r>
          <a:r>
            <a:rPr lang="ru-RU" dirty="0" smtClean="0"/>
            <a:t> через систему </a:t>
          </a:r>
          <a:r>
            <a:rPr lang="ru-RU" dirty="0" err="1" smtClean="0"/>
            <a:t>відносин</a:t>
          </a:r>
          <a:r>
            <a:rPr lang="ru-RU" dirty="0" smtClean="0"/>
            <a:t>. </a:t>
          </a:r>
          <a:endParaRPr lang="ru-RU" dirty="0"/>
        </a:p>
      </dgm:t>
    </dgm:pt>
    <dgm:pt modelId="{E55AC1A1-4C7B-4353-9A37-6611663D6492}" type="parTrans" cxnId="{51CD4F9D-BC26-452B-AB92-24B8D6C50F44}">
      <dgm:prSet/>
      <dgm:spPr/>
      <dgm:t>
        <a:bodyPr/>
        <a:lstStyle/>
        <a:p>
          <a:endParaRPr lang="ru-RU"/>
        </a:p>
      </dgm:t>
    </dgm:pt>
    <dgm:pt modelId="{A03A1DC6-A9BB-489E-88F0-CE3071DB6EC1}" type="sibTrans" cxnId="{51CD4F9D-BC26-452B-AB92-24B8D6C50F44}">
      <dgm:prSet/>
      <dgm:spPr/>
      <dgm:t>
        <a:bodyPr/>
        <a:lstStyle/>
        <a:p>
          <a:endParaRPr lang="ru-RU"/>
        </a:p>
      </dgm:t>
    </dgm:pt>
    <dgm:pt modelId="{A47E64CE-C0F2-461A-AF9D-CAA07B57047F}" type="pres">
      <dgm:prSet presAssocID="{37DFEED7-E227-4A56-BBA2-4A17446BBE8F}" presName="linear" presStyleCnt="0">
        <dgm:presLayoutVars>
          <dgm:animLvl val="lvl"/>
          <dgm:resizeHandles val="exact"/>
        </dgm:presLayoutVars>
      </dgm:prSet>
      <dgm:spPr/>
    </dgm:pt>
    <dgm:pt modelId="{AD85AA63-8829-414F-BF73-BA4B7B9350F6}" type="pres">
      <dgm:prSet presAssocID="{BA081A77-F725-4387-B3BA-E492D3E9AD9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D87FD4D-535E-4CFA-B0E0-420390FB8CB2}" type="presOf" srcId="{BA081A77-F725-4387-B3BA-E492D3E9AD93}" destId="{AD85AA63-8829-414F-BF73-BA4B7B9350F6}" srcOrd="0" destOrd="0" presId="urn:microsoft.com/office/officeart/2005/8/layout/vList2"/>
    <dgm:cxn modelId="{51CD4F9D-BC26-452B-AB92-24B8D6C50F44}" srcId="{37DFEED7-E227-4A56-BBA2-4A17446BBE8F}" destId="{BA081A77-F725-4387-B3BA-E492D3E9AD93}" srcOrd="0" destOrd="0" parTransId="{E55AC1A1-4C7B-4353-9A37-6611663D6492}" sibTransId="{A03A1DC6-A9BB-489E-88F0-CE3071DB6EC1}"/>
    <dgm:cxn modelId="{367F3A82-EC36-4713-8E7E-4B441D242DFE}" type="presOf" srcId="{37DFEED7-E227-4A56-BBA2-4A17446BBE8F}" destId="{A47E64CE-C0F2-461A-AF9D-CAA07B57047F}" srcOrd="0" destOrd="0" presId="urn:microsoft.com/office/officeart/2005/8/layout/vList2"/>
    <dgm:cxn modelId="{15C46EE0-D984-4C4B-BBB3-0007DDFAE1E4}" type="presParOf" srcId="{A47E64CE-C0F2-461A-AF9D-CAA07B57047F}" destId="{AD85AA63-8829-414F-BF73-BA4B7B9350F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DC63A7-A18B-4CB3-9205-55EE6A5120C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82DAE0-E057-4A8E-9FB6-62B7375221E4}">
      <dgm:prSet/>
      <dgm:spPr/>
      <dgm:t>
        <a:bodyPr/>
        <a:lstStyle/>
        <a:p>
          <a:pPr rtl="0"/>
          <a:r>
            <a:rPr lang="en-US" dirty="0" smtClean="0"/>
            <a:t>c</a:t>
          </a:r>
          <a:r>
            <a:rPr lang="ru-RU" dirty="0" err="1" smtClean="0"/>
            <a:t>укупніст</a:t>
          </a:r>
          <a:r>
            <a:rPr lang="uk-UA" dirty="0" smtClean="0"/>
            <a:t>ь</a:t>
          </a:r>
          <a:r>
            <a:rPr lang="ru-RU" dirty="0" smtClean="0"/>
            <a:t> </a:t>
          </a:r>
          <a:r>
            <a:rPr lang="ru-RU" dirty="0" err="1" smtClean="0"/>
            <a:t>міжособових</a:t>
          </a:r>
          <a:r>
            <a:rPr lang="ru-RU" dirty="0" smtClean="0"/>
            <a:t> </a:t>
          </a:r>
          <a:r>
            <a:rPr lang="ru-RU" dirty="0" err="1" smtClean="0"/>
            <a:t>відносин</a:t>
          </a:r>
          <a:r>
            <a:rPr lang="ru-RU" dirty="0" smtClean="0"/>
            <a:t> </a:t>
          </a:r>
          <a:r>
            <a:rPr lang="ru-RU" dirty="0" err="1" smtClean="0"/>
            <a:t>сімейних</a:t>
          </a:r>
          <a:r>
            <a:rPr lang="ru-RU" dirty="0" smtClean="0"/>
            <a:t>, </a:t>
          </a:r>
          <a:r>
            <a:rPr lang="ru-RU" dirty="0" err="1" smtClean="0"/>
            <a:t>суспільних</a:t>
          </a:r>
          <a:r>
            <a:rPr lang="ru-RU" dirty="0" smtClean="0"/>
            <a:t>, </a:t>
          </a:r>
          <a:r>
            <a:rPr lang="ru-RU" dirty="0" err="1" smtClean="0"/>
            <a:t>економічних</a:t>
          </a:r>
          <a:r>
            <a:rPr lang="ru-RU" dirty="0" smtClean="0"/>
            <a:t>, </a:t>
          </a:r>
          <a:r>
            <a:rPr lang="ru-RU" dirty="0" err="1" smtClean="0"/>
            <a:t>культурних</a:t>
          </a:r>
          <a:r>
            <a:rPr lang="ru-RU" dirty="0" smtClean="0"/>
            <a:t>, </a:t>
          </a:r>
          <a:r>
            <a:rPr lang="ru-RU" dirty="0" err="1" smtClean="0"/>
            <a:t>релігійних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інших</a:t>
          </a:r>
          <a:r>
            <a:rPr lang="ru-RU" dirty="0" smtClean="0"/>
            <a:t> структур,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розвиваються</a:t>
          </a:r>
          <a:r>
            <a:rPr lang="ru-RU" dirty="0" smtClean="0"/>
            <a:t> в </a:t>
          </a:r>
          <a:r>
            <a:rPr lang="ru-RU" dirty="0" err="1" smtClean="0"/>
            <a:t>суспільстві</a:t>
          </a:r>
          <a:r>
            <a:rPr lang="ru-RU" dirty="0" smtClean="0"/>
            <a:t> без </a:t>
          </a:r>
          <a:r>
            <a:rPr lang="ru-RU" dirty="0" err="1" smtClean="0"/>
            <a:t>втручання</a:t>
          </a:r>
          <a:r>
            <a:rPr lang="ru-RU" dirty="0" smtClean="0"/>
            <a:t> </a:t>
          </a:r>
          <a:r>
            <a:rPr lang="ru-RU" dirty="0" err="1" smtClean="0"/>
            <a:t>держави</a:t>
          </a:r>
          <a:r>
            <a:rPr lang="ru-RU" dirty="0" smtClean="0"/>
            <a:t>.</a:t>
          </a:r>
          <a:endParaRPr lang="ru-RU" dirty="0"/>
        </a:p>
      </dgm:t>
    </dgm:pt>
    <dgm:pt modelId="{CCFC9612-2393-41F3-AB83-886A5C1394DB}" type="parTrans" cxnId="{15C871DD-3CBF-4A7D-9423-1C9E781A9487}">
      <dgm:prSet/>
      <dgm:spPr/>
      <dgm:t>
        <a:bodyPr/>
        <a:lstStyle/>
        <a:p>
          <a:endParaRPr lang="ru-RU"/>
        </a:p>
      </dgm:t>
    </dgm:pt>
    <dgm:pt modelId="{9DEC39A7-ED72-4BA8-9278-0E803D4726EF}" type="sibTrans" cxnId="{15C871DD-3CBF-4A7D-9423-1C9E781A9487}">
      <dgm:prSet/>
      <dgm:spPr/>
      <dgm:t>
        <a:bodyPr/>
        <a:lstStyle/>
        <a:p>
          <a:endParaRPr lang="ru-RU"/>
        </a:p>
      </dgm:t>
    </dgm:pt>
    <dgm:pt modelId="{F0851EDA-EE6E-48FB-9FED-0E0CB3F0E608}">
      <dgm:prSet/>
      <dgm:spPr/>
      <dgm:t>
        <a:bodyPr/>
        <a:lstStyle/>
        <a:p>
          <a:pPr rtl="0"/>
          <a:r>
            <a:rPr lang="ru-RU" dirty="0" err="1" smtClean="0"/>
            <a:t>предстає</a:t>
          </a:r>
          <a:r>
            <a:rPr lang="ru-RU" dirty="0" smtClean="0"/>
            <a:t> у </a:t>
          </a:r>
          <a:r>
            <a:rPr lang="ru-RU" dirty="0" err="1" smtClean="0"/>
            <a:t>вигляді</a:t>
          </a:r>
          <a:r>
            <a:rPr lang="ru-RU" dirty="0" smtClean="0"/>
            <a:t> </a:t>
          </a:r>
          <a:r>
            <a:rPr lang="ru-RU" dirty="0" err="1" smtClean="0"/>
            <a:t>соціального</a:t>
          </a:r>
          <a:r>
            <a:rPr lang="ru-RU" dirty="0" smtClean="0"/>
            <a:t>, </a:t>
          </a:r>
          <a:r>
            <a:rPr lang="ru-RU" dirty="0" err="1" smtClean="0"/>
            <a:t>економічного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культурного простору, в </a:t>
          </a:r>
          <a:r>
            <a:rPr lang="ru-RU" dirty="0" err="1" smtClean="0"/>
            <a:t>якому</a:t>
          </a:r>
          <a:r>
            <a:rPr lang="ru-RU" dirty="0" smtClean="0"/>
            <a:t> </a:t>
          </a:r>
          <a:r>
            <a:rPr lang="ru-RU" dirty="0" err="1" smtClean="0"/>
            <a:t>взаємодіють</a:t>
          </a:r>
          <a:r>
            <a:rPr lang="ru-RU" dirty="0" smtClean="0"/>
            <a:t> </a:t>
          </a:r>
          <a:r>
            <a:rPr lang="ru-RU" dirty="0" err="1" smtClean="0"/>
            <a:t>вільні</a:t>
          </a:r>
          <a:r>
            <a:rPr lang="ru-RU" dirty="0" smtClean="0"/>
            <a:t> </a:t>
          </a:r>
          <a:r>
            <a:rPr lang="ru-RU" dirty="0" err="1" smtClean="0"/>
            <a:t>індивіди</a:t>
          </a:r>
          <a:r>
            <a:rPr lang="ru-RU" dirty="0" smtClean="0"/>
            <a:t>, </a:t>
          </a:r>
          <a:r>
            <a:rPr lang="ru-RU" dirty="0" err="1" smtClean="0"/>
            <a:t>реалізовуючі</a:t>
          </a:r>
          <a:r>
            <a:rPr lang="ru-RU" dirty="0" smtClean="0"/>
            <a:t> </a:t>
          </a:r>
          <a:r>
            <a:rPr lang="ru-RU" dirty="0" err="1" smtClean="0"/>
            <a:t>приватні</a:t>
          </a:r>
          <a:r>
            <a:rPr lang="ru-RU" dirty="0" smtClean="0"/>
            <a:t> </a:t>
          </a:r>
          <a:r>
            <a:rPr lang="ru-RU" dirty="0" err="1" smtClean="0"/>
            <a:t>інтереси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здійснюючі</a:t>
          </a:r>
          <a:r>
            <a:rPr lang="ru-RU" dirty="0" smtClean="0"/>
            <a:t> </a:t>
          </a:r>
          <a:r>
            <a:rPr lang="ru-RU" dirty="0" err="1" smtClean="0"/>
            <a:t>індивідуальний</a:t>
          </a:r>
          <a:r>
            <a:rPr lang="ru-RU" dirty="0" smtClean="0"/>
            <a:t> </a:t>
          </a:r>
          <a:r>
            <a:rPr lang="ru-RU" dirty="0" err="1" smtClean="0"/>
            <a:t>вибір</a:t>
          </a:r>
          <a:r>
            <a:rPr lang="ru-RU" dirty="0" smtClean="0"/>
            <a:t>.</a:t>
          </a:r>
          <a:endParaRPr lang="ru-RU" dirty="0"/>
        </a:p>
      </dgm:t>
    </dgm:pt>
    <dgm:pt modelId="{E70921E5-E01C-4459-B304-16DA755AF8EC}" type="parTrans" cxnId="{12DFBBEC-4066-4ABD-A99A-289AF2C945BE}">
      <dgm:prSet/>
      <dgm:spPr/>
      <dgm:t>
        <a:bodyPr/>
        <a:lstStyle/>
        <a:p>
          <a:endParaRPr lang="ru-RU"/>
        </a:p>
      </dgm:t>
    </dgm:pt>
    <dgm:pt modelId="{C527FA36-717A-43A9-AD12-2C7BE7862790}" type="sibTrans" cxnId="{12DFBBEC-4066-4ABD-A99A-289AF2C945BE}">
      <dgm:prSet/>
      <dgm:spPr/>
      <dgm:t>
        <a:bodyPr/>
        <a:lstStyle/>
        <a:p>
          <a:endParaRPr lang="ru-RU"/>
        </a:p>
      </dgm:t>
    </dgm:pt>
    <dgm:pt modelId="{AC930251-6836-49A8-9239-830FDC960446}" type="pres">
      <dgm:prSet presAssocID="{3BDC63A7-A18B-4CB3-9205-55EE6A5120C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6534736-A952-427D-BC7E-1FCEDBE5CBF7}" type="pres">
      <dgm:prSet presAssocID="{8982DAE0-E057-4A8E-9FB6-62B7375221E4}" presName="circle1" presStyleLbl="node1" presStyleIdx="0" presStyleCnt="2"/>
      <dgm:spPr/>
    </dgm:pt>
    <dgm:pt modelId="{85B1BE73-BA32-49EC-990B-BF993789EEFC}" type="pres">
      <dgm:prSet presAssocID="{8982DAE0-E057-4A8E-9FB6-62B7375221E4}" presName="space" presStyleCnt="0"/>
      <dgm:spPr/>
    </dgm:pt>
    <dgm:pt modelId="{12BC3231-10C7-4D39-BA54-A50EB3FAF7F6}" type="pres">
      <dgm:prSet presAssocID="{8982DAE0-E057-4A8E-9FB6-62B7375221E4}" presName="rect1" presStyleLbl="alignAcc1" presStyleIdx="0" presStyleCnt="2"/>
      <dgm:spPr/>
      <dgm:t>
        <a:bodyPr/>
        <a:lstStyle/>
        <a:p>
          <a:endParaRPr lang="ru-RU"/>
        </a:p>
      </dgm:t>
    </dgm:pt>
    <dgm:pt modelId="{61C2B6DE-D203-4D0B-8F21-2EBE467826BA}" type="pres">
      <dgm:prSet presAssocID="{F0851EDA-EE6E-48FB-9FED-0E0CB3F0E608}" presName="vertSpace2" presStyleLbl="node1" presStyleIdx="0" presStyleCnt="2"/>
      <dgm:spPr/>
    </dgm:pt>
    <dgm:pt modelId="{9A1C27BE-79AC-4697-9304-03D5F0AA1419}" type="pres">
      <dgm:prSet presAssocID="{F0851EDA-EE6E-48FB-9FED-0E0CB3F0E608}" presName="circle2" presStyleLbl="node1" presStyleIdx="1" presStyleCnt="2"/>
      <dgm:spPr/>
    </dgm:pt>
    <dgm:pt modelId="{3C7C9368-F7A4-4EA5-B6CB-54EDC918994C}" type="pres">
      <dgm:prSet presAssocID="{F0851EDA-EE6E-48FB-9FED-0E0CB3F0E608}" presName="rect2" presStyleLbl="alignAcc1" presStyleIdx="1" presStyleCnt="2"/>
      <dgm:spPr/>
    </dgm:pt>
    <dgm:pt modelId="{4DFC675F-7091-4027-AEF0-2DA83507F6A4}" type="pres">
      <dgm:prSet presAssocID="{8982DAE0-E057-4A8E-9FB6-62B7375221E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16C9B-CAA8-4659-BB03-EAD1C266FBC6}" type="pres">
      <dgm:prSet presAssocID="{F0851EDA-EE6E-48FB-9FED-0E0CB3F0E608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12DFBBEC-4066-4ABD-A99A-289AF2C945BE}" srcId="{3BDC63A7-A18B-4CB3-9205-55EE6A5120C0}" destId="{F0851EDA-EE6E-48FB-9FED-0E0CB3F0E608}" srcOrd="1" destOrd="0" parTransId="{E70921E5-E01C-4459-B304-16DA755AF8EC}" sibTransId="{C527FA36-717A-43A9-AD12-2C7BE7862790}"/>
    <dgm:cxn modelId="{5519EE66-414C-40EC-8E05-6797B586E9F5}" type="presOf" srcId="{8982DAE0-E057-4A8E-9FB6-62B7375221E4}" destId="{12BC3231-10C7-4D39-BA54-A50EB3FAF7F6}" srcOrd="0" destOrd="0" presId="urn:microsoft.com/office/officeart/2005/8/layout/target3"/>
    <dgm:cxn modelId="{15C871DD-3CBF-4A7D-9423-1C9E781A9487}" srcId="{3BDC63A7-A18B-4CB3-9205-55EE6A5120C0}" destId="{8982DAE0-E057-4A8E-9FB6-62B7375221E4}" srcOrd="0" destOrd="0" parTransId="{CCFC9612-2393-41F3-AB83-886A5C1394DB}" sibTransId="{9DEC39A7-ED72-4BA8-9278-0E803D4726EF}"/>
    <dgm:cxn modelId="{DE9D6A28-1469-45A1-89C2-619CC88FDD5E}" type="presOf" srcId="{F0851EDA-EE6E-48FB-9FED-0E0CB3F0E608}" destId="{3C7C9368-F7A4-4EA5-B6CB-54EDC918994C}" srcOrd="0" destOrd="0" presId="urn:microsoft.com/office/officeart/2005/8/layout/target3"/>
    <dgm:cxn modelId="{9C27D890-845F-4E63-ACA8-9C5B0D6FA6CA}" type="presOf" srcId="{F0851EDA-EE6E-48FB-9FED-0E0CB3F0E608}" destId="{D1516C9B-CAA8-4659-BB03-EAD1C266FBC6}" srcOrd="1" destOrd="0" presId="urn:microsoft.com/office/officeart/2005/8/layout/target3"/>
    <dgm:cxn modelId="{4F735294-CAEF-4210-88CF-988E30396897}" type="presOf" srcId="{3BDC63A7-A18B-4CB3-9205-55EE6A5120C0}" destId="{AC930251-6836-49A8-9239-830FDC960446}" srcOrd="0" destOrd="0" presId="urn:microsoft.com/office/officeart/2005/8/layout/target3"/>
    <dgm:cxn modelId="{10FAD15D-CB05-48B7-B944-44AEBF777B10}" type="presOf" srcId="{8982DAE0-E057-4A8E-9FB6-62B7375221E4}" destId="{4DFC675F-7091-4027-AEF0-2DA83507F6A4}" srcOrd="1" destOrd="0" presId="urn:microsoft.com/office/officeart/2005/8/layout/target3"/>
    <dgm:cxn modelId="{6B16DCCD-7913-442D-8EEF-9D4F4087582F}" type="presParOf" srcId="{AC930251-6836-49A8-9239-830FDC960446}" destId="{56534736-A952-427D-BC7E-1FCEDBE5CBF7}" srcOrd="0" destOrd="0" presId="urn:microsoft.com/office/officeart/2005/8/layout/target3"/>
    <dgm:cxn modelId="{86888364-561E-4108-9C76-569B60904D5E}" type="presParOf" srcId="{AC930251-6836-49A8-9239-830FDC960446}" destId="{85B1BE73-BA32-49EC-990B-BF993789EEFC}" srcOrd="1" destOrd="0" presId="urn:microsoft.com/office/officeart/2005/8/layout/target3"/>
    <dgm:cxn modelId="{32A144B4-1FCC-4E2C-AA8E-1F898FA1D166}" type="presParOf" srcId="{AC930251-6836-49A8-9239-830FDC960446}" destId="{12BC3231-10C7-4D39-BA54-A50EB3FAF7F6}" srcOrd="2" destOrd="0" presId="urn:microsoft.com/office/officeart/2005/8/layout/target3"/>
    <dgm:cxn modelId="{238EBB18-D251-41C3-A0E3-E007AD991881}" type="presParOf" srcId="{AC930251-6836-49A8-9239-830FDC960446}" destId="{61C2B6DE-D203-4D0B-8F21-2EBE467826BA}" srcOrd="3" destOrd="0" presId="urn:microsoft.com/office/officeart/2005/8/layout/target3"/>
    <dgm:cxn modelId="{5E63F2F1-E197-45AE-8339-40B9C320E905}" type="presParOf" srcId="{AC930251-6836-49A8-9239-830FDC960446}" destId="{9A1C27BE-79AC-4697-9304-03D5F0AA1419}" srcOrd="4" destOrd="0" presId="urn:microsoft.com/office/officeart/2005/8/layout/target3"/>
    <dgm:cxn modelId="{D2E38A81-C13E-41F4-9E3E-69E4E22EF9DC}" type="presParOf" srcId="{AC930251-6836-49A8-9239-830FDC960446}" destId="{3C7C9368-F7A4-4EA5-B6CB-54EDC918994C}" srcOrd="5" destOrd="0" presId="urn:microsoft.com/office/officeart/2005/8/layout/target3"/>
    <dgm:cxn modelId="{28E3DCAF-2434-4223-B372-5B38892D7249}" type="presParOf" srcId="{AC930251-6836-49A8-9239-830FDC960446}" destId="{4DFC675F-7091-4027-AEF0-2DA83507F6A4}" srcOrd="6" destOrd="0" presId="urn:microsoft.com/office/officeart/2005/8/layout/target3"/>
    <dgm:cxn modelId="{AD26B3C3-5D87-4552-A829-5A81642959A5}" type="presParOf" srcId="{AC930251-6836-49A8-9239-830FDC960446}" destId="{D1516C9B-CAA8-4659-BB03-EAD1C266FBC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01EA76-3980-4421-A812-38BFEB36107F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FFD7A3C-8051-4DA9-9665-0022AFA1D0B2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dirty="0" err="1" smtClean="0"/>
            <a:t>відокремлена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держави</a:t>
          </a:r>
          <a:r>
            <a:rPr lang="ru-RU" dirty="0" smtClean="0"/>
            <a:t> структура </a:t>
          </a:r>
          <a:r>
            <a:rPr lang="ru-RU" dirty="0" err="1" smtClean="0"/>
            <a:t>суспільства</a:t>
          </a:r>
          <a:endParaRPr lang="ru-RU" dirty="0"/>
        </a:p>
      </dgm:t>
    </dgm:pt>
    <dgm:pt modelId="{62460220-E288-481F-9E3F-60A95D852466}" type="parTrans" cxnId="{7C1234EF-742E-4202-A655-AABC5111669A}">
      <dgm:prSet/>
      <dgm:spPr/>
      <dgm:t>
        <a:bodyPr/>
        <a:lstStyle/>
        <a:p>
          <a:endParaRPr lang="ru-RU"/>
        </a:p>
      </dgm:t>
    </dgm:pt>
    <dgm:pt modelId="{93E6B338-4353-4E88-BE5E-820E5E5ED9FF}" type="sibTrans" cxnId="{7C1234EF-742E-4202-A655-AABC5111669A}">
      <dgm:prSet/>
      <dgm:spPr/>
      <dgm:t>
        <a:bodyPr/>
        <a:lstStyle/>
        <a:p>
          <a:endParaRPr lang="ru-RU"/>
        </a:p>
      </dgm:t>
    </dgm:pt>
    <dgm:pt modelId="{4E70A18F-3413-461F-85D0-81A5095DBDCB}">
      <dgm:prSet/>
      <dgm:spPr/>
      <dgm:t>
        <a:bodyPr/>
        <a:lstStyle/>
        <a:p>
          <a:pPr rtl="0"/>
          <a:r>
            <a:rPr lang="ru-RU" dirty="0" smtClean="0"/>
            <a:t>– форма </a:t>
          </a:r>
          <a:r>
            <a:rPr lang="ru-RU" dirty="0" err="1" smtClean="0"/>
            <a:t>безпосереднього</a:t>
          </a:r>
          <a:r>
            <a:rPr lang="ru-RU" dirty="0" smtClean="0"/>
            <a:t> </a:t>
          </a:r>
          <a:r>
            <a:rPr lang="ru-RU" dirty="0" err="1" smtClean="0"/>
            <a:t>спілкування</a:t>
          </a:r>
          <a:r>
            <a:rPr lang="ru-RU" dirty="0" smtClean="0"/>
            <a:t> людей</a:t>
          </a:r>
          <a:endParaRPr lang="ru-RU" dirty="0"/>
        </a:p>
      </dgm:t>
    </dgm:pt>
    <dgm:pt modelId="{B0EE6449-B35E-43B2-931D-E5338D089C82}" type="parTrans" cxnId="{7DD92FD1-7BFB-491F-9085-AB287A3777A9}">
      <dgm:prSet/>
      <dgm:spPr/>
      <dgm:t>
        <a:bodyPr/>
        <a:lstStyle/>
        <a:p>
          <a:endParaRPr lang="ru-RU"/>
        </a:p>
      </dgm:t>
    </dgm:pt>
    <dgm:pt modelId="{137B5EFB-3AF3-476C-A877-81CA92F830CE}" type="sibTrans" cxnId="{7DD92FD1-7BFB-491F-9085-AB287A3777A9}">
      <dgm:prSet/>
      <dgm:spPr/>
      <dgm:t>
        <a:bodyPr/>
        <a:lstStyle/>
        <a:p>
          <a:endParaRPr lang="ru-RU"/>
        </a:p>
      </dgm:t>
    </dgm:pt>
    <dgm:pt modelId="{D459CC12-DEA3-45CF-BADA-29F597387F8F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dirty="0" err="1" smtClean="0"/>
            <a:t>плюралізм</a:t>
          </a:r>
          <a:r>
            <a:rPr lang="ru-RU" dirty="0" smtClean="0"/>
            <a:t> </a:t>
          </a:r>
          <a:r>
            <a:rPr lang="ru-RU" dirty="0" err="1" smtClean="0"/>
            <a:t>ідей</a:t>
          </a:r>
          <a:r>
            <a:rPr lang="ru-RU" dirty="0" smtClean="0"/>
            <a:t>, </a:t>
          </a:r>
          <a:r>
            <a:rPr lang="ru-RU" dirty="0" err="1" smtClean="0"/>
            <a:t>вартостей</a:t>
          </a:r>
          <a:r>
            <a:rPr lang="ru-RU" dirty="0" smtClean="0"/>
            <a:t>, </a:t>
          </a:r>
          <a:r>
            <a:rPr lang="ru-RU" dirty="0" err="1" smtClean="0"/>
            <a:t>соціальних</a:t>
          </a:r>
          <a:r>
            <a:rPr lang="ru-RU" dirty="0" smtClean="0"/>
            <a:t> </a:t>
          </a:r>
          <a:r>
            <a:rPr lang="ru-RU" dirty="0" err="1" smtClean="0"/>
            <a:t>цінностей</a:t>
          </a:r>
          <a:endParaRPr lang="ru-RU" dirty="0"/>
        </a:p>
      </dgm:t>
    </dgm:pt>
    <dgm:pt modelId="{B6B667BA-7D4E-4568-9D10-9BE78122CF46}" type="parTrans" cxnId="{9A700413-5F86-4E56-9C89-827AD71A33DE}">
      <dgm:prSet/>
      <dgm:spPr/>
      <dgm:t>
        <a:bodyPr/>
        <a:lstStyle/>
        <a:p>
          <a:endParaRPr lang="ru-RU"/>
        </a:p>
      </dgm:t>
    </dgm:pt>
    <dgm:pt modelId="{8387F972-FC07-4074-A627-C25D336CEA69}" type="sibTrans" cxnId="{9A700413-5F86-4E56-9C89-827AD71A33DE}">
      <dgm:prSet/>
      <dgm:spPr/>
      <dgm:t>
        <a:bodyPr/>
        <a:lstStyle/>
        <a:p>
          <a:endParaRPr lang="ru-RU"/>
        </a:p>
      </dgm:t>
    </dgm:pt>
    <dgm:pt modelId="{5D62DBC7-FE02-4CCB-BA10-F3A4EEA3AF50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dirty="0" err="1" smtClean="0"/>
            <a:t>політична</a:t>
          </a:r>
          <a:r>
            <a:rPr lang="ru-RU" dirty="0" smtClean="0"/>
            <a:t> система, де держава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похідною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громадянського</a:t>
          </a:r>
          <a:r>
            <a:rPr lang="ru-RU" dirty="0" smtClean="0"/>
            <a:t> </a:t>
          </a:r>
          <a:r>
            <a:rPr lang="ru-RU" dirty="0" err="1" smtClean="0"/>
            <a:t>суспільства</a:t>
          </a:r>
          <a:r>
            <a:rPr lang="ru-RU" dirty="0" smtClean="0"/>
            <a:t> та </a:t>
          </a:r>
          <a:r>
            <a:rPr lang="ru-RU" dirty="0" err="1" smtClean="0"/>
            <a:t>процесів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відбуваються</a:t>
          </a:r>
          <a:r>
            <a:rPr lang="ru-RU" dirty="0" smtClean="0"/>
            <a:t> у </a:t>
          </a:r>
          <a:r>
            <a:rPr lang="ru-RU" dirty="0" err="1" smtClean="0"/>
            <a:t>ньому</a:t>
          </a:r>
          <a:endParaRPr lang="ru-RU" dirty="0"/>
        </a:p>
      </dgm:t>
    </dgm:pt>
    <dgm:pt modelId="{C645A479-B9F7-4657-B038-791283AA0F78}" type="parTrans" cxnId="{0DAAF674-C8AE-47DC-BAD4-BCFB9F0785B0}">
      <dgm:prSet/>
      <dgm:spPr/>
      <dgm:t>
        <a:bodyPr/>
        <a:lstStyle/>
        <a:p>
          <a:endParaRPr lang="ru-RU"/>
        </a:p>
      </dgm:t>
    </dgm:pt>
    <dgm:pt modelId="{567B38C6-34D2-45D7-AF4F-B334DDC9909A}" type="sibTrans" cxnId="{0DAAF674-C8AE-47DC-BAD4-BCFB9F0785B0}">
      <dgm:prSet/>
      <dgm:spPr/>
      <dgm:t>
        <a:bodyPr/>
        <a:lstStyle/>
        <a:p>
          <a:endParaRPr lang="ru-RU"/>
        </a:p>
      </dgm:t>
    </dgm:pt>
    <dgm:pt modelId="{F3ADF1EF-A0DF-4DD6-A30C-979172629722}">
      <dgm:prSet/>
      <dgm:spPr/>
      <dgm:t>
        <a:bodyPr/>
        <a:lstStyle/>
        <a:p>
          <a:pPr rtl="0"/>
          <a:r>
            <a:rPr lang="ru-RU" dirty="0" smtClean="0"/>
            <a:t>– сфера реального приватного </a:t>
          </a:r>
          <a:r>
            <a:rPr lang="ru-RU" dirty="0" err="1" smtClean="0"/>
            <a:t>життя</a:t>
          </a:r>
          <a:r>
            <a:rPr lang="ru-RU" dirty="0" smtClean="0"/>
            <a:t> та </a:t>
          </a:r>
          <a:r>
            <a:rPr lang="ru-RU" dirty="0" err="1" smtClean="0"/>
            <a:t>безпосереднього</a:t>
          </a:r>
          <a:r>
            <a:rPr lang="ru-RU" dirty="0" smtClean="0"/>
            <a:t> </a:t>
          </a:r>
          <a:r>
            <a:rPr lang="ru-RU" dirty="0" err="1" smtClean="0"/>
            <a:t>спілкування</a:t>
          </a:r>
          <a:r>
            <a:rPr lang="ru-RU" dirty="0" smtClean="0"/>
            <a:t> </a:t>
          </a:r>
          <a:r>
            <a:rPr lang="ru-RU" dirty="0" err="1" smtClean="0"/>
            <a:t>люддей</a:t>
          </a:r>
          <a:r>
            <a:rPr lang="ru-RU" dirty="0" smtClean="0"/>
            <a:t> на </a:t>
          </a:r>
          <a:r>
            <a:rPr lang="ru-RU" dirty="0" err="1" smtClean="0"/>
            <a:t>відміну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держави</a:t>
          </a:r>
          <a:r>
            <a:rPr lang="ru-RU" dirty="0" smtClean="0"/>
            <a:t> як </a:t>
          </a:r>
          <a:r>
            <a:rPr lang="ru-RU" dirty="0" err="1" smtClean="0"/>
            <a:t>умовного</a:t>
          </a:r>
          <a:r>
            <a:rPr lang="ru-RU" dirty="0" smtClean="0"/>
            <a:t> формального </a:t>
          </a:r>
          <a:r>
            <a:rPr lang="ru-RU" dirty="0" err="1" smtClean="0"/>
            <a:t>життя</a:t>
          </a:r>
          <a:endParaRPr lang="ru-RU" dirty="0"/>
        </a:p>
      </dgm:t>
    </dgm:pt>
    <dgm:pt modelId="{2F4A8D31-D62E-4B27-9454-34BBC51E02DB}" type="parTrans" cxnId="{021AED09-DEBC-4B84-88CD-61D84A39E8BB}">
      <dgm:prSet/>
      <dgm:spPr/>
      <dgm:t>
        <a:bodyPr/>
        <a:lstStyle/>
        <a:p>
          <a:endParaRPr lang="ru-RU"/>
        </a:p>
      </dgm:t>
    </dgm:pt>
    <dgm:pt modelId="{F58D70BD-16AD-4811-A7DD-868FE6C83908}" type="sibTrans" cxnId="{021AED09-DEBC-4B84-88CD-61D84A39E8BB}">
      <dgm:prSet/>
      <dgm:spPr/>
      <dgm:t>
        <a:bodyPr/>
        <a:lstStyle/>
        <a:p>
          <a:endParaRPr lang="ru-RU"/>
        </a:p>
      </dgm:t>
    </dgm:pt>
    <dgm:pt modelId="{BE0F9BB8-0979-442D-8BA9-41E467D544D0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dirty="0" err="1" smtClean="0"/>
            <a:t>пріоритет</a:t>
          </a:r>
          <a:r>
            <a:rPr lang="ru-RU" dirty="0" smtClean="0"/>
            <a:t> </a:t>
          </a:r>
          <a:r>
            <a:rPr lang="ru-RU" dirty="0" err="1" smtClean="0"/>
            <a:t>громадянських</a:t>
          </a:r>
          <a:r>
            <a:rPr lang="ru-RU" dirty="0" smtClean="0"/>
            <a:t> прав </a:t>
          </a:r>
          <a:r>
            <a:rPr lang="ru-RU" dirty="0" err="1" smtClean="0"/>
            <a:t>порівняно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державними</a:t>
          </a:r>
          <a:r>
            <a:rPr lang="ru-RU" dirty="0" smtClean="0"/>
            <a:t> законами</a:t>
          </a:r>
          <a:endParaRPr lang="ru-RU" dirty="0"/>
        </a:p>
      </dgm:t>
    </dgm:pt>
    <dgm:pt modelId="{A3EAD2BE-DB63-4EDD-B2D8-F6FEA270A21D}" type="parTrans" cxnId="{188A2105-EA27-4055-BE4F-4563DA736796}">
      <dgm:prSet/>
      <dgm:spPr/>
      <dgm:t>
        <a:bodyPr/>
        <a:lstStyle/>
        <a:p>
          <a:endParaRPr lang="ru-RU"/>
        </a:p>
      </dgm:t>
    </dgm:pt>
    <dgm:pt modelId="{C2A41D65-B3DC-4922-BEA4-90199777A484}" type="sibTrans" cxnId="{188A2105-EA27-4055-BE4F-4563DA736796}">
      <dgm:prSet/>
      <dgm:spPr/>
      <dgm:t>
        <a:bodyPr/>
        <a:lstStyle/>
        <a:p>
          <a:endParaRPr lang="ru-RU"/>
        </a:p>
      </dgm:t>
    </dgm:pt>
    <dgm:pt modelId="{B88C57E3-ADB6-4FFA-8CE8-3DF376EE40CC}">
      <dgm:prSet/>
      <dgm:spPr/>
      <dgm:t>
        <a:bodyPr/>
        <a:lstStyle/>
        <a:p>
          <a:pPr rtl="0"/>
          <a:r>
            <a:rPr lang="ru-RU" dirty="0" smtClean="0"/>
            <a:t>– свобода </a:t>
          </a:r>
          <a:r>
            <a:rPr lang="ru-RU" dirty="0" err="1" smtClean="0"/>
            <a:t>особистості</a:t>
          </a:r>
          <a:endParaRPr lang="ru-RU" dirty="0"/>
        </a:p>
      </dgm:t>
    </dgm:pt>
    <dgm:pt modelId="{632F3C22-1CB1-4504-A5B6-4ACE2836ADCA}" type="parTrans" cxnId="{29A04BCD-17E8-43CB-A4B6-0303EAABD042}">
      <dgm:prSet/>
      <dgm:spPr/>
      <dgm:t>
        <a:bodyPr/>
        <a:lstStyle/>
        <a:p>
          <a:endParaRPr lang="ru-RU"/>
        </a:p>
      </dgm:t>
    </dgm:pt>
    <dgm:pt modelId="{A590DB86-D6FF-47C3-8CE5-4949C7479B28}" type="sibTrans" cxnId="{29A04BCD-17E8-43CB-A4B6-0303EAABD042}">
      <dgm:prSet/>
      <dgm:spPr/>
      <dgm:t>
        <a:bodyPr/>
        <a:lstStyle/>
        <a:p>
          <a:endParaRPr lang="ru-RU"/>
        </a:p>
      </dgm:t>
    </dgm:pt>
    <dgm:pt modelId="{2439BCFA-1FAE-4DF5-92FC-D0DFD5921CB8}">
      <dgm:prSet/>
      <dgm:spPr/>
      <dgm:t>
        <a:bodyPr/>
        <a:lstStyle/>
        <a:p>
          <a:pPr rtl="0"/>
          <a:r>
            <a:rPr lang="ru-RU" dirty="0" smtClean="0"/>
            <a:t>– </a:t>
          </a:r>
          <a:r>
            <a:rPr lang="ru-RU" dirty="0" err="1" smtClean="0"/>
            <a:t>усвідомлення</a:t>
          </a:r>
          <a:r>
            <a:rPr lang="ru-RU" dirty="0" smtClean="0"/>
            <a:t> особою </a:t>
          </a:r>
          <a:r>
            <a:rPr lang="ru-RU" dirty="0" err="1" smtClean="0"/>
            <a:t>інтересу</a:t>
          </a:r>
          <a:r>
            <a:rPr lang="ru-RU" dirty="0" smtClean="0"/>
            <a:t> </a:t>
          </a:r>
          <a:r>
            <a:rPr lang="ru-RU" dirty="0" err="1" smtClean="0"/>
            <a:t>суспільства</a:t>
          </a:r>
          <a:r>
            <a:rPr lang="ru-RU" dirty="0" smtClean="0"/>
            <a:t>, </a:t>
          </a:r>
          <a:r>
            <a:rPr lang="ru-RU" dirty="0" err="1" smtClean="0"/>
            <a:t>держави</a:t>
          </a:r>
          <a:r>
            <a:rPr lang="ru-RU" dirty="0" smtClean="0"/>
            <a:t> як </a:t>
          </a:r>
          <a:r>
            <a:rPr lang="ru-RU" dirty="0" err="1" smtClean="0"/>
            <a:t>свого</a:t>
          </a:r>
          <a:r>
            <a:rPr lang="ru-RU" dirty="0" smtClean="0"/>
            <a:t> </a:t>
          </a:r>
          <a:r>
            <a:rPr lang="ru-RU" dirty="0" err="1" smtClean="0"/>
            <a:t>власного</a:t>
          </a:r>
          <a:r>
            <a:rPr lang="ru-RU" dirty="0" smtClean="0"/>
            <a:t> </a:t>
          </a:r>
          <a:r>
            <a:rPr lang="ru-RU" dirty="0" err="1" smtClean="0"/>
            <a:t>інтересу</a:t>
          </a:r>
          <a:r>
            <a:rPr lang="ru-RU" dirty="0" smtClean="0"/>
            <a:t>.</a:t>
          </a:r>
          <a:endParaRPr lang="ru-RU" dirty="0"/>
        </a:p>
      </dgm:t>
    </dgm:pt>
    <dgm:pt modelId="{145D5CC2-87A4-4A7F-ABD4-DDB16285C613}" type="parTrans" cxnId="{55D48BC0-1967-4957-B343-0FC5D22D0AA3}">
      <dgm:prSet/>
      <dgm:spPr/>
      <dgm:t>
        <a:bodyPr/>
        <a:lstStyle/>
        <a:p>
          <a:endParaRPr lang="ru-RU"/>
        </a:p>
      </dgm:t>
    </dgm:pt>
    <dgm:pt modelId="{F543F05D-3A27-480E-9274-08DDE6D3AEBE}" type="sibTrans" cxnId="{55D48BC0-1967-4957-B343-0FC5D22D0AA3}">
      <dgm:prSet/>
      <dgm:spPr/>
      <dgm:t>
        <a:bodyPr/>
        <a:lstStyle/>
        <a:p>
          <a:endParaRPr lang="ru-RU"/>
        </a:p>
      </dgm:t>
    </dgm:pt>
    <dgm:pt modelId="{500185B4-5F88-4CF7-8748-263250BA999C}">
      <dgm:prSet/>
      <dgm:spPr/>
      <dgm:t>
        <a:bodyPr/>
        <a:lstStyle/>
        <a:p>
          <a:pPr rtl="0"/>
          <a:r>
            <a:rPr lang="ru-RU" dirty="0" smtClean="0"/>
            <a:t>– сфера </a:t>
          </a:r>
          <a:r>
            <a:rPr lang="ru-RU" dirty="0" err="1" smtClean="0"/>
            <a:t>вільної</a:t>
          </a:r>
          <a:r>
            <a:rPr lang="ru-RU" dirty="0" smtClean="0"/>
            <a:t> </a:t>
          </a:r>
          <a:r>
            <a:rPr lang="ru-RU" dirty="0" err="1" smtClean="0"/>
            <a:t>реалізації</a:t>
          </a:r>
          <a:r>
            <a:rPr lang="ru-RU" dirty="0" smtClean="0"/>
            <a:t> </a:t>
          </a:r>
          <a:r>
            <a:rPr lang="ru-RU" dirty="0" err="1" smtClean="0"/>
            <a:t>безпосередніх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різноманітних</a:t>
          </a:r>
          <a:r>
            <a:rPr lang="ru-RU" dirty="0" smtClean="0"/>
            <a:t> </a:t>
          </a:r>
          <a:r>
            <a:rPr lang="ru-RU" dirty="0" err="1" smtClean="0"/>
            <a:t>інтересів</a:t>
          </a:r>
          <a:r>
            <a:rPr lang="ru-RU" dirty="0" smtClean="0"/>
            <a:t> людей</a:t>
          </a:r>
          <a:endParaRPr lang="ru-RU" dirty="0"/>
        </a:p>
      </dgm:t>
    </dgm:pt>
    <dgm:pt modelId="{0BD32807-1451-455F-A205-A2BEFCCA7EB5}" type="parTrans" cxnId="{400B49FD-0593-47FF-ADBE-B03212F6E66C}">
      <dgm:prSet/>
      <dgm:spPr/>
      <dgm:t>
        <a:bodyPr/>
        <a:lstStyle/>
        <a:p>
          <a:endParaRPr lang="ru-RU"/>
        </a:p>
      </dgm:t>
    </dgm:pt>
    <dgm:pt modelId="{5B6B90F2-5B1D-422C-A082-5306D722EBBC}" type="sibTrans" cxnId="{400B49FD-0593-47FF-ADBE-B03212F6E66C}">
      <dgm:prSet/>
      <dgm:spPr/>
      <dgm:t>
        <a:bodyPr/>
        <a:lstStyle/>
        <a:p>
          <a:endParaRPr lang="ru-RU"/>
        </a:p>
      </dgm:t>
    </dgm:pt>
    <dgm:pt modelId="{5EF161E4-2F25-4BE8-84C9-BD4B87C0D045}" type="pres">
      <dgm:prSet presAssocID="{3401EA76-3980-4421-A812-38BFEB36107F}" presName="diagram" presStyleCnt="0">
        <dgm:presLayoutVars>
          <dgm:dir/>
          <dgm:resizeHandles val="exact"/>
        </dgm:presLayoutVars>
      </dgm:prSet>
      <dgm:spPr/>
    </dgm:pt>
    <dgm:pt modelId="{DCF4D192-DD2B-4872-B823-A4124EF6922F}" type="pres">
      <dgm:prSet presAssocID="{BFFD7A3C-8051-4DA9-9665-0022AFA1D0B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339B95-7033-42B0-A1A4-2DF11CC11B0E}" type="pres">
      <dgm:prSet presAssocID="{93E6B338-4353-4E88-BE5E-820E5E5ED9FF}" presName="sibTrans" presStyleCnt="0"/>
      <dgm:spPr/>
    </dgm:pt>
    <dgm:pt modelId="{45280848-904E-4C5B-A423-AEC227E400B5}" type="pres">
      <dgm:prSet presAssocID="{500185B4-5F88-4CF7-8748-263250BA999C}" presName="node" presStyleLbl="node1" presStyleIdx="1" presStyleCnt="9">
        <dgm:presLayoutVars>
          <dgm:bulletEnabled val="1"/>
        </dgm:presLayoutVars>
      </dgm:prSet>
      <dgm:spPr/>
    </dgm:pt>
    <dgm:pt modelId="{8B424E18-D5AC-42F7-8A79-34DF509E364D}" type="pres">
      <dgm:prSet presAssocID="{5B6B90F2-5B1D-422C-A082-5306D722EBBC}" presName="sibTrans" presStyleCnt="0"/>
      <dgm:spPr/>
    </dgm:pt>
    <dgm:pt modelId="{14DC82C6-C067-4EE2-85F1-B5DBF21FDE94}" type="pres">
      <dgm:prSet presAssocID="{4E70A18F-3413-461F-85D0-81A5095DBDCB}" presName="node" presStyleLbl="node1" presStyleIdx="2" presStyleCnt="9">
        <dgm:presLayoutVars>
          <dgm:bulletEnabled val="1"/>
        </dgm:presLayoutVars>
      </dgm:prSet>
      <dgm:spPr/>
    </dgm:pt>
    <dgm:pt modelId="{7CC2B17E-BF25-4C6D-B13F-30D3BCB631F0}" type="pres">
      <dgm:prSet presAssocID="{137B5EFB-3AF3-476C-A877-81CA92F830CE}" presName="sibTrans" presStyleCnt="0"/>
      <dgm:spPr/>
    </dgm:pt>
    <dgm:pt modelId="{7528BCA1-41B3-42AA-8D15-33920C9FCAF1}" type="pres">
      <dgm:prSet presAssocID="{D459CC12-DEA3-45CF-BADA-29F597387F8F}" presName="node" presStyleLbl="node1" presStyleIdx="3" presStyleCnt="9">
        <dgm:presLayoutVars>
          <dgm:bulletEnabled val="1"/>
        </dgm:presLayoutVars>
      </dgm:prSet>
      <dgm:spPr/>
    </dgm:pt>
    <dgm:pt modelId="{BCF3B706-B072-491D-8EA0-5D597643F4AD}" type="pres">
      <dgm:prSet presAssocID="{8387F972-FC07-4074-A627-C25D336CEA69}" presName="sibTrans" presStyleCnt="0"/>
      <dgm:spPr/>
    </dgm:pt>
    <dgm:pt modelId="{A93BF585-01E9-46A4-A80E-2915E8FC6EDE}" type="pres">
      <dgm:prSet presAssocID="{5D62DBC7-FE02-4CCB-BA10-F3A4EEA3AF50}" presName="node" presStyleLbl="node1" presStyleIdx="4" presStyleCnt="9">
        <dgm:presLayoutVars>
          <dgm:bulletEnabled val="1"/>
        </dgm:presLayoutVars>
      </dgm:prSet>
      <dgm:spPr/>
    </dgm:pt>
    <dgm:pt modelId="{6E582845-7F2E-4B83-9BDB-9CEFCDC53624}" type="pres">
      <dgm:prSet presAssocID="{567B38C6-34D2-45D7-AF4F-B334DDC9909A}" presName="sibTrans" presStyleCnt="0"/>
      <dgm:spPr/>
    </dgm:pt>
    <dgm:pt modelId="{EBAA654A-767E-4BC9-A110-D9A9AAFB283A}" type="pres">
      <dgm:prSet presAssocID="{F3ADF1EF-A0DF-4DD6-A30C-979172629722}" presName="node" presStyleLbl="node1" presStyleIdx="5" presStyleCnt="9">
        <dgm:presLayoutVars>
          <dgm:bulletEnabled val="1"/>
        </dgm:presLayoutVars>
      </dgm:prSet>
      <dgm:spPr/>
    </dgm:pt>
    <dgm:pt modelId="{E20F3BFA-FB8C-4F2B-8DA8-1A651E07C8B4}" type="pres">
      <dgm:prSet presAssocID="{F58D70BD-16AD-4811-A7DD-868FE6C83908}" presName="sibTrans" presStyleCnt="0"/>
      <dgm:spPr/>
    </dgm:pt>
    <dgm:pt modelId="{392B0CED-65DF-4698-A871-A71FFBC6A414}" type="pres">
      <dgm:prSet presAssocID="{BE0F9BB8-0979-442D-8BA9-41E467D544D0}" presName="node" presStyleLbl="node1" presStyleIdx="6" presStyleCnt="9">
        <dgm:presLayoutVars>
          <dgm:bulletEnabled val="1"/>
        </dgm:presLayoutVars>
      </dgm:prSet>
      <dgm:spPr/>
    </dgm:pt>
    <dgm:pt modelId="{160ED8B3-9250-4071-8BA8-E50686E3D041}" type="pres">
      <dgm:prSet presAssocID="{C2A41D65-B3DC-4922-BEA4-90199777A484}" presName="sibTrans" presStyleCnt="0"/>
      <dgm:spPr/>
    </dgm:pt>
    <dgm:pt modelId="{CA06F5FE-A31D-4E87-B068-93DF78D0E2FA}" type="pres">
      <dgm:prSet presAssocID="{B88C57E3-ADB6-4FFA-8CE8-3DF376EE40CC}" presName="node" presStyleLbl="node1" presStyleIdx="7" presStyleCnt="9">
        <dgm:presLayoutVars>
          <dgm:bulletEnabled val="1"/>
        </dgm:presLayoutVars>
      </dgm:prSet>
      <dgm:spPr/>
    </dgm:pt>
    <dgm:pt modelId="{647C8F4A-29D8-4574-95F7-AB3DD6827FCB}" type="pres">
      <dgm:prSet presAssocID="{A590DB86-D6FF-47C3-8CE5-4949C7479B28}" presName="sibTrans" presStyleCnt="0"/>
      <dgm:spPr/>
    </dgm:pt>
    <dgm:pt modelId="{CE3D82CC-7DC4-42FB-9B89-D0E0DB0134D1}" type="pres">
      <dgm:prSet presAssocID="{2439BCFA-1FAE-4DF5-92FC-D0DFD5921CB8}" presName="node" presStyleLbl="node1" presStyleIdx="8" presStyleCnt="9">
        <dgm:presLayoutVars>
          <dgm:bulletEnabled val="1"/>
        </dgm:presLayoutVars>
      </dgm:prSet>
      <dgm:spPr/>
    </dgm:pt>
  </dgm:ptLst>
  <dgm:cxnLst>
    <dgm:cxn modelId="{EACB3BE4-E453-4750-B4DE-4CDDAEE7DB50}" type="presOf" srcId="{4E70A18F-3413-461F-85D0-81A5095DBDCB}" destId="{14DC82C6-C067-4EE2-85F1-B5DBF21FDE94}" srcOrd="0" destOrd="0" presId="urn:microsoft.com/office/officeart/2005/8/layout/default"/>
    <dgm:cxn modelId="{9A700413-5F86-4E56-9C89-827AD71A33DE}" srcId="{3401EA76-3980-4421-A812-38BFEB36107F}" destId="{D459CC12-DEA3-45CF-BADA-29F597387F8F}" srcOrd="3" destOrd="0" parTransId="{B6B667BA-7D4E-4568-9D10-9BE78122CF46}" sibTransId="{8387F972-FC07-4074-A627-C25D336CEA69}"/>
    <dgm:cxn modelId="{0DAAF674-C8AE-47DC-BAD4-BCFB9F0785B0}" srcId="{3401EA76-3980-4421-A812-38BFEB36107F}" destId="{5D62DBC7-FE02-4CCB-BA10-F3A4EEA3AF50}" srcOrd="4" destOrd="0" parTransId="{C645A479-B9F7-4657-B038-791283AA0F78}" sibTransId="{567B38C6-34D2-45D7-AF4F-B334DDC9909A}"/>
    <dgm:cxn modelId="{B8B2B3F4-073C-418E-AAC7-A393D33357ED}" type="presOf" srcId="{F3ADF1EF-A0DF-4DD6-A30C-979172629722}" destId="{EBAA654A-767E-4BC9-A110-D9A9AAFB283A}" srcOrd="0" destOrd="0" presId="urn:microsoft.com/office/officeart/2005/8/layout/default"/>
    <dgm:cxn modelId="{7C1234EF-742E-4202-A655-AABC5111669A}" srcId="{3401EA76-3980-4421-A812-38BFEB36107F}" destId="{BFFD7A3C-8051-4DA9-9665-0022AFA1D0B2}" srcOrd="0" destOrd="0" parTransId="{62460220-E288-481F-9E3F-60A95D852466}" sibTransId="{93E6B338-4353-4E88-BE5E-820E5E5ED9FF}"/>
    <dgm:cxn modelId="{BBD6B0D7-E03E-4CFA-8086-47B6A6D4920A}" type="presOf" srcId="{2439BCFA-1FAE-4DF5-92FC-D0DFD5921CB8}" destId="{CE3D82CC-7DC4-42FB-9B89-D0E0DB0134D1}" srcOrd="0" destOrd="0" presId="urn:microsoft.com/office/officeart/2005/8/layout/default"/>
    <dgm:cxn modelId="{7DD92FD1-7BFB-491F-9085-AB287A3777A9}" srcId="{3401EA76-3980-4421-A812-38BFEB36107F}" destId="{4E70A18F-3413-461F-85D0-81A5095DBDCB}" srcOrd="2" destOrd="0" parTransId="{B0EE6449-B35E-43B2-931D-E5338D089C82}" sibTransId="{137B5EFB-3AF3-476C-A877-81CA92F830CE}"/>
    <dgm:cxn modelId="{5B742869-726D-4587-BBF0-D5B19C32CACF}" type="presOf" srcId="{BFFD7A3C-8051-4DA9-9665-0022AFA1D0B2}" destId="{DCF4D192-DD2B-4872-B823-A4124EF6922F}" srcOrd="0" destOrd="0" presId="urn:microsoft.com/office/officeart/2005/8/layout/default"/>
    <dgm:cxn modelId="{55D48BC0-1967-4957-B343-0FC5D22D0AA3}" srcId="{3401EA76-3980-4421-A812-38BFEB36107F}" destId="{2439BCFA-1FAE-4DF5-92FC-D0DFD5921CB8}" srcOrd="8" destOrd="0" parTransId="{145D5CC2-87A4-4A7F-ABD4-DDB16285C613}" sibTransId="{F543F05D-3A27-480E-9274-08DDE6D3AEBE}"/>
    <dgm:cxn modelId="{29A04BCD-17E8-43CB-A4B6-0303EAABD042}" srcId="{3401EA76-3980-4421-A812-38BFEB36107F}" destId="{B88C57E3-ADB6-4FFA-8CE8-3DF376EE40CC}" srcOrd="7" destOrd="0" parTransId="{632F3C22-1CB1-4504-A5B6-4ACE2836ADCA}" sibTransId="{A590DB86-D6FF-47C3-8CE5-4949C7479B28}"/>
    <dgm:cxn modelId="{188A2105-EA27-4055-BE4F-4563DA736796}" srcId="{3401EA76-3980-4421-A812-38BFEB36107F}" destId="{BE0F9BB8-0979-442D-8BA9-41E467D544D0}" srcOrd="6" destOrd="0" parTransId="{A3EAD2BE-DB63-4EDD-B2D8-F6FEA270A21D}" sibTransId="{C2A41D65-B3DC-4922-BEA4-90199777A484}"/>
    <dgm:cxn modelId="{15DA7273-9330-4B7D-9586-F82769D1A47F}" type="presOf" srcId="{5D62DBC7-FE02-4CCB-BA10-F3A4EEA3AF50}" destId="{A93BF585-01E9-46A4-A80E-2915E8FC6EDE}" srcOrd="0" destOrd="0" presId="urn:microsoft.com/office/officeart/2005/8/layout/default"/>
    <dgm:cxn modelId="{EFE8089D-E3B8-4C48-BE4C-36A1070BC420}" type="presOf" srcId="{500185B4-5F88-4CF7-8748-263250BA999C}" destId="{45280848-904E-4C5B-A423-AEC227E400B5}" srcOrd="0" destOrd="0" presId="urn:microsoft.com/office/officeart/2005/8/layout/default"/>
    <dgm:cxn modelId="{E0A28F33-0F2B-49B3-ACC1-70C94363D7BC}" type="presOf" srcId="{D459CC12-DEA3-45CF-BADA-29F597387F8F}" destId="{7528BCA1-41B3-42AA-8D15-33920C9FCAF1}" srcOrd="0" destOrd="0" presId="urn:microsoft.com/office/officeart/2005/8/layout/default"/>
    <dgm:cxn modelId="{2939ACB2-5463-498B-A504-809E8EB50EDB}" type="presOf" srcId="{B88C57E3-ADB6-4FFA-8CE8-3DF376EE40CC}" destId="{CA06F5FE-A31D-4E87-B068-93DF78D0E2FA}" srcOrd="0" destOrd="0" presId="urn:microsoft.com/office/officeart/2005/8/layout/default"/>
    <dgm:cxn modelId="{3D934A85-351E-4324-BAEA-08AF2B6A7A15}" type="presOf" srcId="{BE0F9BB8-0979-442D-8BA9-41E467D544D0}" destId="{392B0CED-65DF-4698-A871-A71FFBC6A414}" srcOrd="0" destOrd="0" presId="urn:microsoft.com/office/officeart/2005/8/layout/default"/>
    <dgm:cxn modelId="{400B49FD-0593-47FF-ADBE-B03212F6E66C}" srcId="{3401EA76-3980-4421-A812-38BFEB36107F}" destId="{500185B4-5F88-4CF7-8748-263250BA999C}" srcOrd="1" destOrd="0" parTransId="{0BD32807-1451-455F-A205-A2BEFCCA7EB5}" sibTransId="{5B6B90F2-5B1D-422C-A082-5306D722EBBC}"/>
    <dgm:cxn modelId="{021AED09-DEBC-4B84-88CD-61D84A39E8BB}" srcId="{3401EA76-3980-4421-A812-38BFEB36107F}" destId="{F3ADF1EF-A0DF-4DD6-A30C-979172629722}" srcOrd="5" destOrd="0" parTransId="{2F4A8D31-D62E-4B27-9454-34BBC51E02DB}" sibTransId="{F58D70BD-16AD-4811-A7DD-868FE6C83908}"/>
    <dgm:cxn modelId="{6D151DAF-41D9-4FD8-AA06-288BF1995096}" type="presOf" srcId="{3401EA76-3980-4421-A812-38BFEB36107F}" destId="{5EF161E4-2F25-4BE8-84C9-BD4B87C0D045}" srcOrd="0" destOrd="0" presId="urn:microsoft.com/office/officeart/2005/8/layout/default"/>
    <dgm:cxn modelId="{47BF63C8-E753-459D-BDE9-F9705EDACEB9}" type="presParOf" srcId="{5EF161E4-2F25-4BE8-84C9-BD4B87C0D045}" destId="{DCF4D192-DD2B-4872-B823-A4124EF6922F}" srcOrd="0" destOrd="0" presId="urn:microsoft.com/office/officeart/2005/8/layout/default"/>
    <dgm:cxn modelId="{174AE1B5-2AAD-44D0-96DA-824002382843}" type="presParOf" srcId="{5EF161E4-2F25-4BE8-84C9-BD4B87C0D045}" destId="{DC339B95-7033-42B0-A1A4-2DF11CC11B0E}" srcOrd="1" destOrd="0" presId="urn:microsoft.com/office/officeart/2005/8/layout/default"/>
    <dgm:cxn modelId="{793EE80E-3D07-482B-9F71-A5CB2CE00159}" type="presParOf" srcId="{5EF161E4-2F25-4BE8-84C9-BD4B87C0D045}" destId="{45280848-904E-4C5B-A423-AEC227E400B5}" srcOrd="2" destOrd="0" presId="urn:microsoft.com/office/officeart/2005/8/layout/default"/>
    <dgm:cxn modelId="{9D1DFFFF-C6E2-49E7-A7B9-C98F9A61ECA3}" type="presParOf" srcId="{5EF161E4-2F25-4BE8-84C9-BD4B87C0D045}" destId="{8B424E18-D5AC-42F7-8A79-34DF509E364D}" srcOrd="3" destOrd="0" presId="urn:microsoft.com/office/officeart/2005/8/layout/default"/>
    <dgm:cxn modelId="{76888762-3C8B-442D-9E2D-93EB0598C7AB}" type="presParOf" srcId="{5EF161E4-2F25-4BE8-84C9-BD4B87C0D045}" destId="{14DC82C6-C067-4EE2-85F1-B5DBF21FDE94}" srcOrd="4" destOrd="0" presId="urn:microsoft.com/office/officeart/2005/8/layout/default"/>
    <dgm:cxn modelId="{11500704-11E4-4E5B-B7E4-E3BA0E66AC27}" type="presParOf" srcId="{5EF161E4-2F25-4BE8-84C9-BD4B87C0D045}" destId="{7CC2B17E-BF25-4C6D-B13F-30D3BCB631F0}" srcOrd="5" destOrd="0" presId="urn:microsoft.com/office/officeart/2005/8/layout/default"/>
    <dgm:cxn modelId="{18280AAA-887F-4C7E-944B-9A9F2BE6D6E0}" type="presParOf" srcId="{5EF161E4-2F25-4BE8-84C9-BD4B87C0D045}" destId="{7528BCA1-41B3-42AA-8D15-33920C9FCAF1}" srcOrd="6" destOrd="0" presId="urn:microsoft.com/office/officeart/2005/8/layout/default"/>
    <dgm:cxn modelId="{422B8E73-CC42-4C31-A934-D826874478BA}" type="presParOf" srcId="{5EF161E4-2F25-4BE8-84C9-BD4B87C0D045}" destId="{BCF3B706-B072-491D-8EA0-5D597643F4AD}" srcOrd="7" destOrd="0" presId="urn:microsoft.com/office/officeart/2005/8/layout/default"/>
    <dgm:cxn modelId="{01346BFF-FB28-44CF-BAFF-190691602B56}" type="presParOf" srcId="{5EF161E4-2F25-4BE8-84C9-BD4B87C0D045}" destId="{A93BF585-01E9-46A4-A80E-2915E8FC6EDE}" srcOrd="8" destOrd="0" presId="urn:microsoft.com/office/officeart/2005/8/layout/default"/>
    <dgm:cxn modelId="{835BDC7B-1D6D-49B9-A0CE-E362FDB86970}" type="presParOf" srcId="{5EF161E4-2F25-4BE8-84C9-BD4B87C0D045}" destId="{6E582845-7F2E-4B83-9BDB-9CEFCDC53624}" srcOrd="9" destOrd="0" presId="urn:microsoft.com/office/officeart/2005/8/layout/default"/>
    <dgm:cxn modelId="{DAE4E523-FC0C-4AE5-87AF-D448F47F92AF}" type="presParOf" srcId="{5EF161E4-2F25-4BE8-84C9-BD4B87C0D045}" destId="{EBAA654A-767E-4BC9-A110-D9A9AAFB283A}" srcOrd="10" destOrd="0" presId="urn:microsoft.com/office/officeart/2005/8/layout/default"/>
    <dgm:cxn modelId="{8FD07D56-608E-43D3-A529-A2A96D4D941B}" type="presParOf" srcId="{5EF161E4-2F25-4BE8-84C9-BD4B87C0D045}" destId="{E20F3BFA-FB8C-4F2B-8DA8-1A651E07C8B4}" srcOrd="11" destOrd="0" presId="urn:microsoft.com/office/officeart/2005/8/layout/default"/>
    <dgm:cxn modelId="{DBB1261F-7940-42F0-81BC-ECF245F34A93}" type="presParOf" srcId="{5EF161E4-2F25-4BE8-84C9-BD4B87C0D045}" destId="{392B0CED-65DF-4698-A871-A71FFBC6A414}" srcOrd="12" destOrd="0" presId="urn:microsoft.com/office/officeart/2005/8/layout/default"/>
    <dgm:cxn modelId="{E7F5024D-EDAD-4934-A2DD-5B897162E48C}" type="presParOf" srcId="{5EF161E4-2F25-4BE8-84C9-BD4B87C0D045}" destId="{160ED8B3-9250-4071-8BA8-E50686E3D041}" srcOrd="13" destOrd="0" presId="urn:microsoft.com/office/officeart/2005/8/layout/default"/>
    <dgm:cxn modelId="{9D7CDBD9-DD1B-4D88-9FD0-1511727B9224}" type="presParOf" srcId="{5EF161E4-2F25-4BE8-84C9-BD4B87C0D045}" destId="{CA06F5FE-A31D-4E87-B068-93DF78D0E2FA}" srcOrd="14" destOrd="0" presId="urn:microsoft.com/office/officeart/2005/8/layout/default"/>
    <dgm:cxn modelId="{60EB8421-30F9-46A3-BA11-FF3DA792073D}" type="presParOf" srcId="{5EF161E4-2F25-4BE8-84C9-BD4B87C0D045}" destId="{647C8F4A-29D8-4574-95F7-AB3DD6827FCB}" srcOrd="15" destOrd="0" presId="urn:microsoft.com/office/officeart/2005/8/layout/default"/>
    <dgm:cxn modelId="{B6C177A1-26FC-45E0-9764-4EE1B637FF86}" type="presParOf" srcId="{5EF161E4-2F25-4BE8-84C9-BD4B87C0D045}" destId="{CE3D82CC-7DC4-42FB-9B89-D0E0DB0134D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7A7E5-B254-4DC9-A2EF-3BD10D105ED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A65830-E02E-4E1B-A83F-5F11187CBD33}">
      <dgm:prSet/>
      <dgm:spPr/>
      <dgm:t>
        <a:bodyPr/>
        <a:lstStyle/>
        <a:p>
          <a:pPr rtl="0"/>
          <a:r>
            <a:rPr lang="ru-RU" dirty="0" err="1" smtClean="0"/>
            <a:t>організації</a:t>
          </a:r>
          <a:endParaRPr lang="ru-RU" dirty="0"/>
        </a:p>
      </dgm:t>
    </dgm:pt>
    <dgm:pt modelId="{4BD071A8-6C20-461A-B61A-3E1AFE475887}" type="parTrans" cxnId="{44E476B6-D186-45A0-B8BB-00ADE433DDF4}">
      <dgm:prSet/>
      <dgm:spPr/>
      <dgm:t>
        <a:bodyPr/>
        <a:lstStyle/>
        <a:p>
          <a:endParaRPr lang="ru-RU"/>
        </a:p>
      </dgm:t>
    </dgm:pt>
    <dgm:pt modelId="{95FB5326-CFDD-4E30-8CF5-CBE9267B223E}" type="sibTrans" cxnId="{44E476B6-D186-45A0-B8BB-00ADE433DDF4}">
      <dgm:prSet/>
      <dgm:spPr/>
      <dgm:t>
        <a:bodyPr/>
        <a:lstStyle/>
        <a:p>
          <a:endParaRPr lang="ru-RU"/>
        </a:p>
      </dgm:t>
    </dgm:pt>
    <dgm:pt modelId="{A59F67D3-A45A-4149-9194-09E00931B445}">
      <dgm:prSet/>
      <dgm:spPr/>
      <dgm:t>
        <a:bodyPr/>
        <a:lstStyle/>
        <a:p>
          <a:pPr rtl="0"/>
          <a:r>
            <a:rPr lang="ru-RU" dirty="0" err="1" smtClean="0"/>
            <a:t>об'єднання</a:t>
          </a:r>
          <a:endParaRPr lang="ru-RU" dirty="0"/>
        </a:p>
      </dgm:t>
    </dgm:pt>
    <dgm:pt modelId="{C4D528BD-36B2-4D25-89A4-C5EC2E2C4B2C}" type="parTrans" cxnId="{9FE734FF-BB67-4EC5-A9C4-7BB9E318C92D}">
      <dgm:prSet/>
      <dgm:spPr/>
      <dgm:t>
        <a:bodyPr/>
        <a:lstStyle/>
        <a:p>
          <a:endParaRPr lang="ru-RU"/>
        </a:p>
      </dgm:t>
    </dgm:pt>
    <dgm:pt modelId="{29C02B12-DB60-403C-8DD3-82DDA6C78627}" type="sibTrans" cxnId="{9FE734FF-BB67-4EC5-A9C4-7BB9E318C92D}">
      <dgm:prSet/>
      <dgm:spPr/>
      <dgm:t>
        <a:bodyPr/>
        <a:lstStyle/>
        <a:p>
          <a:endParaRPr lang="ru-RU"/>
        </a:p>
      </dgm:t>
    </dgm:pt>
    <dgm:pt modelId="{5F52BA5F-D2CE-4E68-9BBC-BA6575F69F73}">
      <dgm:prSet/>
      <dgm:spPr/>
      <dgm:t>
        <a:bodyPr/>
        <a:lstStyle/>
        <a:p>
          <a:r>
            <a:rPr lang="ru-RU" dirty="0" err="1" smtClean="0"/>
            <a:t>професійні</a:t>
          </a:r>
          <a:r>
            <a:rPr lang="ru-RU" dirty="0" smtClean="0"/>
            <a:t>, </a:t>
          </a:r>
          <a:r>
            <a:rPr lang="ru-RU" dirty="0" err="1" smtClean="0"/>
            <a:t>творчі</a:t>
          </a:r>
          <a:r>
            <a:rPr lang="ru-RU" dirty="0" smtClean="0"/>
            <a:t>, </a:t>
          </a:r>
          <a:r>
            <a:rPr lang="ru-RU" dirty="0" err="1" smtClean="0"/>
            <a:t>спортивні</a:t>
          </a:r>
          <a:r>
            <a:rPr lang="ru-RU" dirty="0" smtClean="0"/>
            <a:t>, </a:t>
          </a:r>
          <a:r>
            <a:rPr lang="ru-RU" dirty="0" err="1" smtClean="0"/>
            <a:t>конфесійні</a:t>
          </a:r>
          <a:endParaRPr lang="ru-RU" dirty="0"/>
        </a:p>
      </dgm:t>
    </dgm:pt>
    <dgm:pt modelId="{309C598B-C29D-4A27-8F34-AD26016A88C1}" type="parTrans" cxnId="{70DECE49-3098-4107-9D06-62D434A3ECC6}">
      <dgm:prSet/>
      <dgm:spPr/>
      <dgm:t>
        <a:bodyPr/>
        <a:lstStyle/>
        <a:p>
          <a:endParaRPr lang="ru-RU"/>
        </a:p>
      </dgm:t>
    </dgm:pt>
    <dgm:pt modelId="{12164346-E00D-4DFE-A5F3-EE524C54837C}" type="sibTrans" cxnId="{70DECE49-3098-4107-9D06-62D434A3ECC6}">
      <dgm:prSet/>
      <dgm:spPr/>
      <dgm:t>
        <a:bodyPr/>
        <a:lstStyle/>
        <a:p>
          <a:endParaRPr lang="ru-RU"/>
        </a:p>
      </dgm:t>
    </dgm:pt>
    <dgm:pt modelId="{E75E0586-3DEC-4100-8E79-D6EAB499EEAB}">
      <dgm:prSet/>
      <dgm:spPr/>
      <dgm:t>
        <a:bodyPr/>
        <a:lstStyle/>
        <a:p>
          <a:r>
            <a:rPr lang="ru-RU" dirty="0" err="1" smtClean="0"/>
            <a:t>політичні</a:t>
          </a:r>
          <a:r>
            <a:rPr lang="ru-RU" dirty="0" smtClean="0"/>
            <a:t> </a:t>
          </a:r>
          <a:r>
            <a:rPr lang="ru-RU" dirty="0" err="1" smtClean="0"/>
            <a:t>партії</a:t>
          </a:r>
          <a:r>
            <a:rPr lang="ru-RU" dirty="0" smtClean="0"/>
            <a:t>, </a:t>
          </a:r>
          <a:r>
            <a:rPr lang="ru-RU" dirty="0" err="1" smtClean="0"/>
            <a:t>громадські</a:t>
          </a:r>
          <a:r>
            <a:rPr lang="ru-RU" dirty="0" smtClean="0"/>
            <a:t> </a:t>
          </a:r>
          <a:r>
            <a:rPr lang="ru-RU" dirty="0" err="1" smtClean="0"/>
            <a:t>об'єднання</a:t>
          </a:r>
          <a:r>
            <a:rPr lang="ru-RU" dirty="0" smtClean="0"/>
            <a:t>, </a:t>
          </a:r>
          <a:r>
            <a:rPr lang="ru-RU" dirty="0" err="1" smtClean="0"/>
            <a:t>асоціації</a:t>
          </a:r>
          <a:endParaRPr lang="ru-RU" dirty="0"/>
        </a:p>
      </dgm:t>
    </dgm:pt>
    <dgm:pt modelId="{8523DEBD-B836-4A0E-8F5D-5C895CCE634D}" type="parTrans" cxnId="{679269B2-69ED-4D78-BFCE-4093D1519B7C}">
      <dgm:prSet/>
      <dgm:spPr/>
      <dgm:t>
        <a:bodyPr/>
        <a:lstStyle/>
        <a:p>
          <a:endParaRPr lang="ru-RU"/>
        </a:p>
      </dgm:t>
    </dgm:pt>
    <dgm:pt modelId="{184FB15A-B5D1-4057-BE3A-07561C49CDA5}" type="sibTrans" cxnId="{679269B2-69ED-4D78-BFCE-4093D1519B7C}">
      <dgm:prSet/>
      <dgm:spPr/>
      <dgm:t>
        <a:bodyPr/>
        <a:lstStyle/>
        <a:p>
          <a:endParaRPr lang="ru-RU"/>
        </a:p>
      </dgm:t>
    </dgm:pt>
    <dgm:pt modelId="{5A4C64D3-F92D-4DE4-BB39-C05EAFE2BCBE}" type="pres">
      <dgm:prSet presAssocID="{4407A7E5-B254-4DC9-A2EF-3BD10D105EDE}" presName="Name0" presStyleCnt="0">
        <dgm:presLayoutVars>
          <dgm:dir/>
          <dgm:animLvl val="lvl"/>
          <dgm:resizeHandles val="exact"/>
        </dgm:presLayoutVars>
      </dgm:prSet>
      <dgm:spPr/>
    </dgm:pt>
    <dgm:pt modelId="{09F162D1-A465-4649-A8EB-265C67BFDE60}" type="pres">
      <dgm:prSet presAssocID="{E0A65830-E02E-4E1B-A83F-5F11187CBD33}" presName="composite" presStyleCnt="0"/>
      <dgm:spPr/>
    </dgm:pt>
    <dgm:pt modelId="{797AF415-7197-466B-9408-17BC1A298FAC}" type="pres">
      <dgm:prSet presAssocID="{E0A65830-E02E-4E1B-A83F-5F11187CBD3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A7EC9EA-6FDA-42ED-8CBD-094389BEE98A}" type="pres">
      <dgm:prSet presAssocID="{E0A65830-E02E-4E1B-A83F-5F11187CBD3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B531D-49C3-417A-B552-D8D8E613275C}" type="pres">
      <dgm:prSet presAssocID="{95FB5326-CFDD-4E30-8CF5-CBE9267B223E}" presName="space" presStyleCnt="0"/>
      <dgm:spPr/>
    </dgm:pt>
    <dgm:pt modelId="{68E10AA0-A29D-4D38-BFBE-FF399433D382}" type="pres">
      <dgm:prSet presAssocID="{A59F67D3-A45A-4149-9194-09E00931B445}" presName="composite" presStyleCnt="0"/>
      <dgm:spPr/>
    </dgm:pt>
    <dgm:pt modelId="{16A7CC57-3157-41EF-BD19-1BE840C984C4}" type="pres">
      <dgm:prSet presAssocID="{A59F67D3-A45A-4149-9194-09E00931B44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6E09A21-E79C-47C9-B0D6-00A284266ACD}" type="pres">
      <dgm:prSet presAssocID="{A59F67D3-A45A-4149-9194-09E00931B44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E6FD02-4141-4EA1-A4E7-74D22343F755}" type="presOf" srcId="{E75E0586-3DEC-4100-8E79-D6EAB499EEAB}" destId="{FA7EC9EA-6FDA-42ED-8CBD-094389BEE98A}" srcOrd="0" destOrd="0" presId="urn:microsoft.com/office/officeart/2005/8/layout/hList1"/>
    <dgm:cxn modelId="{701514F9-F91B-48EC-B473-A039852E35B5}" type="presOf" srcId="{A59F67D3-A45A-4149-9194-09E00931B445}" destId="{16A7CC57-3157-41EF-BD19-1BE840C984C4}" srcOrd="0" destOrd="0" presId="urn:microsoft.com/office/officeart/2005/8/layout/hList1"/>
    <dgm:cxn modelId="{444CF0A9-23E5-4733-8581-28078FE982B1}" type="presOf" srcId="{5F52BA5F-D2CE-4E68-9BBC-BA6575F69F73}" destId="{36E09A21-E79C-47C9-B0D6-00A284266ACD}" srcOrd="0" destOrd="0" presId="urn:microsoft.com/office/officeart/2005/8/layout/hList1"/>
    <dgm:cxn modelId="{C696F086-873F-4615-93E2-9DFE3F05E79E}" type="presOf" srcId="{4407A7E5-B254-4DC9-A2EF-3BD10D105EDE}" destId="{5A4C64D3-F92D-4DE4-BB39-C05EAFE2BCBE}" srcOrd="0" destOrd="0" presId="urn:microsoft.com/office/officeart/2005/8/layout/hList1"/>
    <dgm:cxn modelId="{44E476B6-D186-45A0-B8BB-00ADE433DDF4}" srcId="{4407A7E5-B254-4DC9-A2EF-3BD10D105EDE}" destId="{E0A65830-E02E-4E1B-A83F-5F11187CBD33}" srcOrd="0" destOrd="0" parTransId="{4BD071A8-6C20-461A-B61A-3E1AFE475887}" sibTransId="{95FB5326-CFDD-4E30-8CF5-CBE9267B223E}"/>
    <dgm:cxn modelId="{70DECE49-3098-4107-9D06-62D434A3ECC6}" srcId="{A59F67D3-A45A-4149-9194-09E00931B445}" destId="{5F52BA5F-D2CE-4E68-9BBC-BA6575F69F73}" srcOrd="0" destOrd="0" parTransId="{309C598B-C29D-4A27-8F34-AD26016A88C1}" sibTransId="{12164346-E00D-4DFE-A5F3-EE524C54837C}"/>
    <dgm:cxn modelId="{679269B2-69ED-4D78-BFCE-4093D1519B7C}" srcId="{E0A65830-E02E-4E1B-A83F-5F11187CBD33}" destId="{E75E0586-3DEC-4100-8E79-D6EAB499EEAB}" srcOrd="0" destOrd="0" parTransId="{8523DEBD-B836-4A0E-8F5D-5C895CCE634D}" sibTransId="{184FB15A-B5D1-4057-BE3A-07561C49CDA5}"/>
    <dgm:cxn modelId="{B9517609-668F-4109-BDDC-5F9D9961A14A}" type="presOf" srcId="{E0A65830-E02E-4E1B-A83F-5F11187CBD33}" destId="{797AF415-7197-466B-9408-17BC1A298FAC}" srcOrd="0" destOrd="0" presId="urn:microsoft.com/office/officeart/2005/8/layout/hList1"/>
    <dgm:cxn modelId="{9FE734FF-BB67-4EC5-A9C4-7BB9E318C92D}" srcId="{4407A7E5-B254-4DC9-A2EF-3BD10D105EDE}" destId="{A59F67D3-A45A-4149-9194-09E00931B445}" srcOrd="1" destOrd="0" parTransId="{C4D528BD-36B2-4D25-89A4-C5EC2E2C4B2C}" sibTransId="{29C02B12-DB60-403C-8DD3-82DDA6C78627}"/>
    <dgm:cxn modelId="{FCD7FDB5-7443-41C7-B5DE-EF75E15BE320}" type="presParOf" srcId="{5A4C64D3-F92D-4DE4-BB39-C05EAFE2BCBE}" destId="{09F162D1-A465-4649-A8EB-265C67BFDE60}" srcOrd="0" destOrd="0" presId="urn:microsoft.com/office/officeart/2005/8/layout/hList1"/>
    <dgm:cxn modelId="{A3C28434-F37E-4644-AFF7-CDF3147A4143}" type="presParOf" srcId="{09F162D1-A465-4649-A8EB-265C67BFDE60}" destId="{797AF415-7197-466B-9408-17BC1A298FAC}" srcOrd="0" destOrd="0" presId="urn:microsoft.com/office/officeart/2005/8/layout/hList1"/>
    <dgm:cxn modelId="{F7427BE4-0C21-46EE-9D09-CBBDBA80FF21}" type="presParOf" srcId="{09F162D1-A465-4649-A8EB-265C67BFDE60}" destId="{FA7EC9EA-6FDA-42ED-8CBD-094389BEE98A}" srcOrd="1" destOrd="0" presId="urn:microsoft.com/office/officeart/2005/8/layout/hList1"/>
    <dgm:cxn modelId="{9B69334D-2738-438F-ADD3-AA73946354D7}" type="presParOf" srcId="{5A4C64D3-F92D-4DE4-BB39-C05EAFE2BCBE}" destId="{759B531D-49C3-417A-B552-D8D8E613275C}" srcOrd="1" destOrd="0" presId="urn:microsoft.com/office/officeart/2005/8/layout/hList1"/>
    <dgm:cxn modelId="{80C5038D-67FC-4A19-BD6D-6DAF0C60BB68}" type="presParOf" srcId="{5A4C64D3-F92D-4DE4-BB39-C05EAFE2BCBE}" destId="{68E10AA0-A29D-4D38-BFBE-FF399433D382}" srcOrd="2" destOrd="0" presId="urn:microsoft.com/office/officeart/2005/8/layout/hList1"/>
    <dgm:cxn modelId="{69E2A817-1419-4EE3-AC9E-E6307CBF0AAF}" type="presParOf" srcId="{68E10AA0-A29D-4D38-BFBE-FF399433D382}" destId="{16A7CC57-3157-41EF-BD19-1BE840C984C4}" srcOrd="0" destOrd="0" presId="urn:microsoft.com/office/officeart/2005/8/layout/hList1"/>
    <dgm:cxn modelId="{5A2517C9-45B7-49DC-AA00-DEFF4E3E876E}" type="presParOf" srcId="{68E10AA0-A29D-4D38-BFBE-FF399433D382}" destId="{36E09A21-E79C-47C9-B0D6-00A284266AC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D726A2-719B-4CD7-9309-338C2408165B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D63F930B-86D9-4BC8-86AA-E07E2705850F}">
      <dgm:prSet/>
      <dgm:spPr/>
      <dgm:t>
        <a:bodyPr/>
        <a:lstStyle/>
        <a:p>
          <a:pPr rtl="0"/>
          <a:r>
            <a:rPr lang="uk-UA" dirty="0" smtClean="0"/>
            <a:t>Родина </a:t>
          </a:r>
          <a:endParaRPr lang="ru-RU" dirty="0"/>
        </a:p>
      </dgm:t>
    </dgm:pt>
    <dgm:pt modelId="{62AF72FB-054D-47B0-AC3F-60E0C085DE4D}" type="parTrans" cxnId="{81EAB4E1-39F3-4681-9692-C58F30B46728}">
      <dgm:prSet/>
      <dgm:spPr/>
      <dgm:t>
        <a:bodyPr/>
        <a:lstStyle/>
        <a:p>
          <a:endParaRPr lang="ru-RU"/>
        </a:p>
      </dgm:t>
    </dgm:pt>
    <dgm:pt modelId="{4C1B1EF5-9598-49F7-B10D-15AE14649BC0}" type="sibTrans" cxnId="{81EAB4E1-39F3-4681-9692-C58F30B46728}">
      <dgm:prSet/>
      <dgm:spPr/>
      <dgm:t>
        <a:bodyPr/>
        <a:lstStyle/>
        <a:p>
          <a:endParaRPr lang="ru-RU"/>
        </a:p>
      </dgm:t>
    </dgm:pt>
    <dgm:pt modelId="{3BB5F4D8-9D0C-48B9-B357-E17469234153}">
      <dgm:prSet/>
      <dgm:spPr/>
      <dgm:t>
        <a:bodyPr/>
        <a:lstStyle/>
        <a:p>
          <a:pPr rtl="0"/>
          <a:r>
            <a:rPr lang="uk-UA" dirty="0" smtClean="0"/>
            <a:t>Церква</a:t>
          </a:r>
          <a:endParaRPr lang="ru-RU" dirty="0"/>
        </a:p>
      </dgm:t>
    </dgm:pt>
    <dgm:pt modelId="{29B13BB2-AC08-4B83-B9B9-D0C244C4F666}" type="parTrans" cxnId="{B29BD958-7BF9-4F90-8241-0BF2F68F6292}">
      <dgm:prSet/>
      <dgm:spPr/>
      <dgm:t>
        <a:bodyPr/>
        <a:lstStyle/>
        <a:p>
          <a:endParaRPr lang="ru-RU"/>
        </a:p>
      </dgm:t>
    </dgm:pt>
    <dgm:pt modelId="{A8828BB0-678C-4C73-A88A-38E89EF74B6B}" type="sibTrans" cxnId="{B29BD958-7BF9-4F90-8241-0BF2F68F6292}">
      <dgm:prSet/>
      <dgm:spPr/>
      <dgm:t>
        <a:bodyPr/>
        <a:lstStyle/>
        <a:p>
          <a:endParaRPr lang="ru-RU"/>
        </a:p>
      </dgm:t>
    </dgm:pt>
    <dgm:pt modelId="{248380F9-6CBA-48F2-8457-02C696803E4A}">
      <dgm:prSet/>
      <dgm:spPr/>
      <dgm:t>
        <a:bodyPr/>
        <a:lstStyle/>
        <a:p>
          <a:pPr rtl="0"/>
          <a:r>
            <a:rPr lang="uk-UA" dirty="0" smtClean="0"/>
            <a:t>ЗМІ</a:t>
          </a:r>
          <a:endParaRPr lang="ru-RU" dirty="0"/>
        </a:p>
      </dgm:t>
    </dgm:pt>
    <dgm:pt modelId="{EC43610E-B909-47D3-913F-3005549FA6FA}" type="parTrans" cxnId="{E674453F-255E-4B77-9D07-E13E1944C27A}">
      <dgm:prSet/>
      <dgm:spPr/>
      <dgm:t>
        <a:bodyPr/>
        <a:lstStyle/>
        <a:p>
          <a:endParaRPr lang="ru-RU"/>
        </a:p>
      </dgm:t>
    </dgm:pt>
    <dgm:pt modelId="{CA146865-9C05-4836-B421-45B3588015B5}" type="sibTrans" cxnId="{E674453F-255E-4B77-9D07-E13E1944C27A}">
      <dgm:prSet/>
      <dgm:spPr/>
      <dgm:t>
        <a:bodyPr/>
        <a:lstStyle/>
        <a:p>
          <a:endParaRPr lang="ru-RU"/>
        </a:p>
      </dgm:t>
    </dgm:pt>
    <dgm:pt modelId="{DC450B1A-2E0A-4EAE-B6C2-8FA1C361419A}">
      <dgm:prSet/>
      <dgm:spPr/>
      <dgm:t>
        <a:bodyPr/>
        <a:lstStyle/>
        <a:p>
          <a:pPr rtl="0"/>
          <a:r>
            <a:rPr lang="ru-RU" dirty="0" smtClean="0"/>
            <a:t>Народна </a:t>
          </a:r>
          <a:r>
            <a:rPr lang="ru-RU" dirty="0" err="1" smtClean="0"/>
            <a:t>організація</a:t>
          </a:r>
          <a:endParaRPr lang="ru-RU" dirty="0"/>
        </a:p>
      </dgm:t>
    </dgm:pt>
    <dgm:pt modelId="{795DE2EC-2E52-45C5-A7C9-DB3BECB0EF4D}" type="parTrans" cxnId="{7EB1DAC5-AFB9-4923-8AA0-EFD093C76C6B}">
      <dgm:prSet/>
      <dgm:spPr/>
      <dgm:t>
        <a:bodyPr/>
        <a:lstStyle/>
        <a:p>
          <a:endParaRPr lang="ru-RU"/>
        </a:p>
      </dgm:t>
    </dgm:pt>
    <dgm:pt modelId="{5774C4A8-8F7C-46CB-9089-2562073E12F0}" type="sibTrans" cxnId="{7EB1DAC5-AFB9-4923-8AA0-EFD093C76C6B}">
      <dgm:prSet/>
      <dgm:spPr/>
      <dgm:t>
        <a:bodyPr/>
        <a:lstStyle/>
        <a:p>
          <a:endParaRPr lang="ru-RU"/>
        </a:p>
      </dgm:t>
    </dgm:pt>
    <dgm:pt modelId="{0B37B5E3-E428-4C8A-AD80-5EC621DAE65E}">
      <dgm:prSet/>
      <dgm:spPr/>
      <dgm:t>
        <a:bodyPr/>
        <a:lstStyle/>
        <a:p>
          <a:pPr rtl="0"/>
          <a:r>
            <a:rPr lang="ru-RU" dirty="0" smtClean="0"/>
            <a:t>Громада</a:t>
          </a:r>
          <a:endParaRPr lang="ru-RU" dirty="0"/>
        </a:p>
      </dgm:t>
    </dgm:pt>
    <dgm:pt modelId="{8EEFAE07-AB79-4B69-81D2-D9421BF34B9E}" type="parTrans" cxnId="{BA46F06C-98B1-45F6-B5D3-EED61132C6D8}">
      <dgm:prSet/>
      <dgm:spPr/>
      <dgm:t>
        <a:bodyPr/>
        <a:lstStyle/>
        <a:p>
          <a:endParaRPr lang="ru-RU"/>
        </a:p>
      </dgm:t>
    </dgm:pt>
    <dgm:pt modelId="{74291C91-22F7-4211-9895-0926D4703820}" type="sibTrans" cxnId="{BA46F06C-98B1-45F6-B5D3-EED61132C6D8}">
      <dgm:prSet/>
      <dgm:spPr/>
      <dgm:t>
        <a:bodyPr/>
        <a:lstStyle/>
        <a:p>
          <a:endParaRPr lang="ru-RU"/>
        </a:p>
      </dgm:t>
    </dgm:pt>
    <dgm:pt modelId="{3A319550-B825-4E12-AE25-77B672DE26AF}">
      <dgm:prSet/>
      <dgm:spPr/>
      <dgm:t>
        <a:bodyPr/>
        <a:lstStyle/>
        <a:p>
          <a:pPr rtl="0"/>
          <a:r>
            <a:rPr lang="ru-RU" dirty="0" err="1" smtClean="0"/>
            <a:t>Профспілка</a:t>
          </a:r>
          <a:endParaRPr lang="ru-RU" dirty="0"/>
        </a:p>
      </dgm:t>
    </dgm:pt>
    <dgm:pt modelId="{4336DC83-FFE8-4967-BA68-A1CB5FAAF3A5}" type="parTrans" cxnId="{DC5733B7-B337-4BD6-80F7-4D487FD24790}">
      <dgm:prSet/>
      <dgm:spPr/>
      <dgm:t>
        <a:bodyPr/>
        <a:lstStyle/>
        <a:p>
          <a:endParaRPr lang="ru-RU"/>
        </a:p>
      </dgm:t>
    </dgm:pt>
    <dgm:pt modelId="{F7388FED-8F9D-4B58-B24E-21E5166A079A}" type="sibTrans" cxnId="{DC5733B7-B337-4BD6-80F7-4D487FD24790}">
      <dgm:prSet/>
      <dgm:spPr/>
      <dgm:t>
        <a:bodyPr/>
        <a:lstStyle/>
        <a:p>
          <a:endParaRPr lang="ru-RU"/>
        </a:p>
      </dgm:t>
    </dgm:pt>
    <dgm:pt modelId="{CEBD09CA-6615-4F3B-817A-CB942D1579C3}">
      <dgm:prSet/>
      <dgm:spPr/>
      <dgm:t>
        <a:bodyPr/>
        <a:lstStyle/>
        <a:p>
          <a:pPr rtl="0"/>
          <a:r>
            <a:rPr lang="ru-RU" dirty="0" smtClean="0"/>
            <a:t>Кооператив</a:t>
          </a:r>
          <a:endParaRPr lang="ru-RU" dirty="0"/>
        </a:p>
      </dgm:t>
    </dgm:pt>
    <dgm:pt modelId="{3B84D5E3-C0B8-4572-8D2C-3571DE9A1971}" type="parTrans" cxnId="{09660DF4-73C1-4E5F-80E8-F05D4B39B042}">
      <dgm:prSet/>
      <dgm:spPr/>
      <dgm:t>
        <a:bodyPr/>
        <a:lstStyle/>
        <a:p>
          <a:endParaRPr lang="ru-RU"/>
        </a:p>
      </dgm:t>
    </dgm:pt>
    <dgm:pt modelId="{4F48926F-7796-4D09-B772-9D002E47EB0E}" type="sibTrans" cxnId="{09660DF4-73C1-4E5F-80E8-F05D4B39B042}">
      <dgm:prSet/>
      <dgm:spPr/>
      <dgm:t>
        <a:bodyPr/>
        <a:lstStyle/>
        <a:p>
          <a:endParaRPr lang="ru-RU"/>
        </a:p>
      </dgm:t>
    </dgm:pt>
    <dgm:pt modelId="{FD2F9AB9-367D-4C32-88AF-ED58F36E4B94}">
      <dgm:prSet/>
      <dgm:spPr/>
    </dgm:pt>
    <dgm:pt modelId="{12825B57-03C5-454C-92A5-4BE01C601037}" type="parTrans" cxnId="{C9EAADA4-C52E-48E0-BDA5-41F391BD2F4E}">
      <dgm:prSet/>
      <dgm:spPr/>
      <dgm:t>
        <a:bodyPr/>
        <a:lstStyle/>
        <a:p>
          <a:endParaRPr lang="ru-RU"/>
        </a:p>
      </dgm:t>
    </dgm:pt>
    <dgm:pt modelId="{4B448EB0-F305-421A-B51B-3514DB60CEE4}" type="sibTrans" cxnId="{C9EAADA4-C52E-48E0-BDA5-41F391BD2F4E}">
      <dgm:prSet/>
      <dgm:spPr/>
      <dgm:t>
        <a:bodyPr/>
        <a:lstStyle/>
        <a:p>
          <a:endParaRPr lang="ru-RU"/>
        </a:p>
      </dgm:t>
    </dgm:pt>
    <dgm:pt modelId="{868A8DE4-D394-4839-ACCB-6263824441CB}">
      <dgm:prSet/>
      <dgm:spPr/>
    </dgm:pt>
    <dgm:pt modelId="{AA2EC778-8876-415A-9EB4-6030F6597FDE}" type="parTrans" cxnId="{B282E051-542F-4174-873D-22A81620766D}">
      <dgm:prSet/>
      <dgm:spPr/>
      <dgm:t>
        <a:bodyPr/>
        <a:lstStyle/>
        <a:p>
          <a:endParaRPr lang="ru-RU"/>
        </a:p>
      </dgm:t>
    </dgm:pt>
    <dgm:pt modelId="{88F02951-93A9-42C3-A55D-96E81A269073}" type="sibTrans" cxnId="{B282E051-542F-4174-873D-22A81620766D}">
      <dgm:prSet/>
      <dgm:spPr/>
      <dgm:t>
        <a:bodyPr/>
        <a:lstStyle/>
        <a:p>
          <a:endParaRPr lang="ru-RU"/>
        </a:p>
      </dgm:t>
    </dgm:pt>
    <dgm:pt modelId="{846C8553-C3FF-4BB5-A21B-B32529EC815E}">
      <dgm:prSet/>
      <dgm:spPr/>
    </dgm:pt>
    <dgm:pt modelId="{CF166331-6A53-4E2F-9FBA-E12CC935699F}" type="parTrans" cxnId="{228D8B0F-101E-42D2-AABD-6CF23092F578}">
      <dgm:prSet/>
      <dgm:spPr/>
      <dgm:t>
        <a:bodyPr/>
        <a:lstStyle/>
        <a:p>
          <a:endParaRPr lang="ru-RU"/>
        </a:p>
      </dgm:t>
    </dgm:pt>
    <dgm:pt modelId="{BD0259D7-84FE-49E0-B84C-E640471E4E5D}" type="sibTrans" cxnId="{228D8B0F-101E-42D2-AABD-6CF23092F578}">
      <dgm:prSet/>
      <dgm:spPr/>
      <dgm:t>
        <a:bodyPr/>
        <a:lstStyle/>
        <a:p>
          <a:endParaRPr lang="ru-RU"/>
        </a:p>
      </dgm:t>
    </dgm:pt>
    <dgm:pt modelId="{1C9BD9C8-B5D9-41B5-8921-8580A2775080}">
      <dgm:prSet/>
      <dgm:spPr/>
      <dgm:t>
        <a:bodyPr/>
        <a:lstStyle/>
        <a:p>
          <a:pPr rtl="0"/>
          <a:endParaRPr lang="ru-RU" dirty="0"/>
        </a:p>
      </dgm:t>
    </dgm:pt>
    <dgm:pt modelId="{72EF91DC-D98A-482B-8E9F-5A388FA75DCF}" type="parTrans" cxnId="{96022294-042C-4266-B002-B18140BF58F5}">
      <dgm:prSet/>
      <dgm:spPr/>
      <dgm:t>
        <a:bodyPr/>
        <a:lstStyle/>
        <a:p>
          <a:endParaRPr lang="ru-RU"/>
        </a:p>
      </dgm:t>
    </dgm:pt>
    <dgm:pt modelId="{D568524B-14FC-4028-9992-A95AEEF528CC}" type="sibTrans" cxnId="{96022294-042C-4266-B002-B18140BF58F5}">
      <dgm:prSet/>
      <dgm:spPr/>
      <dgm:t>
        <a:bodyPr/>
        <a:lstStyle/>
        <a:p>
          <a:endParaRPr lang="ru-RU"/>
        </a:p>
      </dgm:t>
    </dgm:pt>
    <dgm:pt modelId="{52E3BC1D-8227-4374-9220-AFC4E793EEBB}" type="pres">
      <dgm:prSet presAssocID="{A7D726A2-719B-4CD7-9309-338C2408165B}" presName="compositeShape" presStyleCnt="0">
        <dgm:presLayoutVars>
          <dgm:chMax val="7"/>
          <dgm:dir/>
          <dgm:resizeHandles val="exact"/>
        </dgm:presLayoutVars>
      </dgm:prSet>
      <dgm:spPr/>
    </dgm:pt>
    <dgm:pt modelId="{F33975B5-3343-424F-80B5-603E0E959075}" type="pres">
      <dgm:prSet presAssocID="{D63F930B-86D9-4BC8-86AA-E07E2705850F}" presName="circ1" presStyleLbl="vennNode1" presStyleIdx="0" presStyleCnt="7"/>
      <dgm:spPr/>
    </dgm:pt>
    <dgm:pt modelId="{29CB5355-D269-4EDE-B060-6A476FD67E5A}" type="pres">
      <dgm:prSet presAssocID="{D63F930B-86D9-4BC8-86AA-E07E2705850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81EFB1C-C928-4562-94D2-CC78AA36B5F3}" type="pres">
      <dgm:prSet presAssocID="{3BB5F4D8-9D0C-48B9-B357-E17469234153}" presName="circ2" presStyleLbl="vennNode1" presStyleIdx="1" presStyleCnt="7"/>
      <dgm:spPr/>
    </dgm:pt>
    <dgm:pt modelId="{91F4045E-0336-477E-A5FA-7F5543FE0177}" type="pres">
      <dgm:prSet presAssocID="{3BB5F4D8-9D0C-48B9-B357-E1746923415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51496C-DA29-46FE-82B4-AD0FCDC8186A}" type="pres">
      <dgm:prSet presAssocID="{248380F9-6CBA-48F2-8457-02C696803E4A}" presName="circ3" presStyleLbl="vennNode1" presStyleIdx="2" presStyleCnt="7"/>
      <dgm:spPr/>
    </dgm:pt>
    <dgm:pt modelId="{694804D5-F122-4FD7-B4D5-CD51D1AAA2E4}" type="pres">
      <dgm:prSet presAssocID="{248380F9-6CBA-48F2-8457-02C696803E4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86FD989-B0AC-457F-8D47-192CEDFC9872}" type="pres">
      <dgm:prSet presAssocID="{DC450B1A-2E0A-4EAE-B6C2-8FA1C361419A}" presName="circ4" presStyleLbl="vennNode1" presStyleIdx="3" presStyleCnt="7"/>
      <dgm:spPr/>
    </dgm:pt>
    <dgm:pt modelId="{3F06715D-1126-4ED0-9B87-C6D7F5F0606C}" type="pres">
      <dgm:prSet presAssocID="{DC450B1A-2E0A-4EAE-B6C2-8FA1C361419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A356D2-817F-40F9-AEC6-AFB70E8AC333}" type="pres">
      <dgm:prSet presAssocID="{0B37B5E3-E428-4C8A-AD80-5EC621DAE65E}" presName="circ5" presStyleLbl="vennNode1" presStyleIdx="4" presStyleCnt="7"/>
      <dgm:spPr/>
    </dgm:pt>
    <dgm:pt modelId="{DEF2568B-ED4D-4D9B-90D4-99B860C690DF}" type="pres">
      <dgm:prSet presAssocID="{0B37B5E3-E428-4C8A-AD80-5EC621DAE65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17E9A05-9452-4E60-B277-807731814BEE}" type="pres">
      <dgm:prSet presAssocID="{3A319550-B825-4E12-AE25-77B672DE26AF}" presName="circ6" presStyleLbl="vennNode1" presStyleIdx="5" presStyleCnt="7"/>
      <dgm:spPr/>
    </dgm:pt>
    <dgm:pt modelId="{125A5EF9-0F64-4003-BC8D-F5E03868F1CC}" type="pres">
      <dgm:prSet presAssocID="{3A319550-B825-4E12-AE25-77B672DE26AF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3903A69-043E-4C4B-99F9-296C22BE31E4}" type="pres">
      <dgm:prSet presAssocID="{CEBD09CA-6615-4F3B-817A-CB942D1579C3}" presName="circ7" presStyleLbl="vennNode1" presStyleIdx="6" presStyleCnt="7"/>
      <dgm:spPr/>
    </dgm:pt>
    <dgm:pt modelId="{C41DE570-10E5-42DC-B14E-60695172B84A}" type="pres">
      <dgm:prSet presAssocID="{CEBD09CA-6615-4F3B-817A-CB942D1579C3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482B82B-DC16-4F68-A530-64873551B2DC}" type="presOf" srcId="{D63F930B-86D9-4BC8-86AA-E07E2705850F}" destId="{29CB5355-D269-4EDE-B060-6A476FD67E5A}" srcOrd="0" destOrd="0" presId="urn:microsoft.com/office/officeart/2005/8/layout/venn1"/>
    <dgm:cxn modelId="{E674453F-255E-4B77-9D07-E13E1944C27A}" srcId="{A7D726A2-719B-4CD7-9309-338C2408165B}" destId="{248380F9-6CBA-48F2-8457-02C696803E4A}" srcOrd="2" destOrd="0" parTransId="{EC43610E-B909-47D3-913F-3005549FA6FA}" sibTransId="{CA146865-9C05-4836-B421-45B3588015B5}"/>
    <dgm:cxn modelId="{B282E051-542F-4174-873D-22A81620766D}" srcId="{A7D726A2-719B-4CD7-9309-338C2408165B}" destId="{868A8DE4-D394-4839-ACCB-6263824441CB}" srcOrd="8" destOrd="0" parTransId="{AA2EC778-8876-415A-9EB4-6030F6597FDE}" sibTransId="{88F02951-93A9-42C3-A55D-96E81A269073}"/>
    <dgm:cxn modelId="{96022294-042C-4266-B002-B18140BF58F5}" srcId="{A7D726A2-719B-4CD7-9309-338C2408165B}" destId="{1C9BD9C8-B5D9-41B5-8921-8580A2775080}" srcOrd="10" destOrd="0" parTransId="{72EF91DC-D98A-482B-8E9F-5A388FA75DCF}" sibTransId="{D568524B-14FC-4028-9992-A95AEEF528CC}"/>
    <dgm:cxn modelId="{C9EAADA4-C52E-48E0-BDA5-41F391BD2F4E}" srcId="{A7D726A2-719B-4CD7-9309-338C2408165B}" destId="{FD2F9AB9-367D-4C32-88AF-ED58F36E4B94}" srcOrd="7" destOrd="0" parTransId="{12825B57-03C5-454C-92A5-4BE01C601037}" sibTransId="{4B448EB0-F305-421A-B51B-3514DB60CEE4}"/>
    <dgm:cxn modelId="{9CE34C37-0098-4F23-A0CA-84993774D250}" type="presOf" srcId="{3A319550-B825-4E12-AE25-77B672DE26AF}" destId="{125A5EF9-0F64-4003-BC8D-F5E03868F1CC}" srcOrd="0" destOrd="0" presId="urn:microsoft.com/office/officeart/2005/8/layout/venn1"/>
    <dgm:cxn modelId="{09660DF4-73C1-4E5F-80E8-F05D4B39B042}" srcId="{A7D726A2-719B-4CD7-9309-338C2408165B}" destId="{CEBD09CA-6615-4F3B-817A-CB942D1579C3}" srcOrd="6" destOrd="0" parTransId="{3B84D5E3-C0B8-4572-8D2C-3571DE9A1971}" sibTransId="{4F48926F-7796-4D09-B772-9D002E47EB0E}"/>
    <dgm:cxn modelId="{228D8B0F-101E-42D2-AABD-6CF23092F578}" srcId="{A7D726A2-719B-4CD7-9309-338C2408165B}" destId="{846C8553-C3FF-4BB5-A21B-B32529EC815E}" srcOrd="9" destOrd="0" parTransId="{CF166331-6A53-4E2F-9FBA-E12CC935699F}" sibTransId="{BD0259D7-84FE-49E0-B84C-E640471E4E5D}"/>
    <dgm:cxn modelId="{81EAB4E1-39F3-4681-9692-C58F30B46728}" srcId="{A7D726A2-719B-4CD7-9309-338C2408165B}" destId="{D63F930B-86D9-4BC8-86AA-E07E2705850F}" srcOrd="0" destOrd="0" parTransId="{62AF72FB-054D-47B0-AC3F-60E0C085DE4D}" sibTransId="{4C1B1EF5-9598-49F7-B10D-15AE14649BC0}"/>
    <dgm:cxn modelId="{BA46F06C-98B1-45F6-B5D3-EED61132C6D8}" srcId="{A7D726A2-719B-4CD7-9309-338C2408165B}" destId="{0B37B5E3-E428-4C8A-AD80-5EC621DAE65E}" srcOrd="4" destOrd="0" parTransId="{8EEFAE07-AB79-4B69-81D2-D9421BF34B9E}" sibTransId="{74291C91-22F7-4211-9895-0926D4703820}"/>
    <dgm:cxn modelId="{6F1B5F83-4AF8-4631-B2D7-BF2D9E70DD4C}" type="presOf" srcId="{0B37B5E3-E428-4C8A-AD80-5EC621DAE65E}" destId="{DEF2568B-ED4D-4D9B-90D4-99B860C690DF}" srcOrd="0" destOrd="0" presId="urn:microsoft.com/office/officeart/2005/8/layout/venn1"/>
    <dgm:cxn modelId="{B29BD958-7BF9-4F90-8241-0BF2F68F6292}" srcId="{A7D726A2-719B-4CD7-9309-338C2408165B}" destId="{3BB5F4D8-9D0C-48B9-B357-E17469234153}" srcOrd="1" destOrd="0" parTransId="{29B13BB2-AC08-4B83-B9B9-D0C244C4F666}" sibTransId="{A8828BB0-678C-4C73-A88A-38E89EF74B6B}"/>
    <dgm:cxn modelId="{36891229-BB91-430D-BF64-157F3F00DD80}" type="presOf" srcId="{3BB5F4D8-9D0C-48B9-B357-E17469234153}" destId="{91F4045E-0336-477E-A5FA-7F5543FE0177}" srcOrd="0" destOrd="0" presId="urn:microsoft.com/office/officeart/2005/8/layout/venn1"/>
    <dgm:cxn modelId="{BD7055A2-CF1E-445A-9147-66447341DDCF}" type="presOf" srcId="{CEBD09CA-6615-4F3B-817A-CB942D1579C3}" destId="{C41DE570-10E5-42DC-B14E-60695172B84A}" srcOrd="0" destOrd="0" presId="urn:microsoft.com/office/officeart/2005/8/layout/venn1"/>
    <dgm:cxn modelId="{6CFA48D4-8B30-41D1-A9DC-C8610E46EFD7}" type="presOf" srcId="{248380F9-6CBA-48F2-8457-02C696803E4A}" destId="{694804D5-F122-4FD7-B4D5-CD51D1AAA2E4}" srcOrd="0" destOrd="0" presId="urn:microsoft.com/office/officeart/2005/8/layout/venn1"/>
    <dgm:cxn modelId="{7EB1DAC5-AFB9-4923-8AA0-EFD093C76C6B}" srcId="{A7D726A2-719B-4CD7-9309-338C2408165B}" destId="{DC450B1A-2E0A-4EAE-B6C2-8FA1C361419A}" srcOrd="3" destOrd="0" parTransId="{795DE2EC-2E52-45C5-A7C9-DB3BECB0EF4D}" sibTransId="{5774C4A8-8F7C-46CB-9089-2562073E12F0}"/>
    <dgm:cxn modelId="{EEDAAA9D-7203-4515-BBDE-1CF26DDFD970}" type="presOf" srcId="{DC450B1A-2E0A-4EAE-B6C2-8FA1C361419A}" destId="{3F06715D-1126-4ED0-9B87-C6D7F5F0606C}" srcOrd="0" destOrd="0" presId="urn:microsoft.com/office/officeart/2005/8/layout/venn1"/>
    <dgm:cxn modelId="{FE5389A1-A24C-4D40-B5E7-303E85C51E8D}" type="presOf" srcId="{A7D726A2-719B-4CD7-9309-338C2408165B}" destId="{52E3BC1D-8227-4374-9220-AFC4E793EEBB}" srcOrd="0" destOrd="0" presId="urn:microsoft.com/office/officeart/2005/8/layout/venn1"/>
    <dgm:cxn modelId="{DC5733B7-B337-4BD6-80F7-4D487FD24790}" srcId="{A7D726A2-719B-4CD7-9309-338C2408165B}" destId="{3A319550-B825-4E12-AE25-77B672DE26AF}" srcOrd="5" destOrd="0" parTransId="{4336DC83-FFE8-4967-BA68-A1CB5FAAF3A5}" sibTransId="{F7388FED-8F9D-4B58-B24E-21E5166A079A}"/>
    <dgm:cxn modelId="{0154547D-607B-486A-978D-E68E03D077E3}" type="presParOf" srcId="{52E3BC1D-8227-4374-9220-AFC4E793EEBB}" destId="{F33975B5-3343-424F-80B5-603E0E959075}" srcOrd="0" destOrd="0" presId="urn:microsoft.com/office/officeart/2005/8/layout/venn1"/>
    <dgm:cxn modelId="{4150C73E-94AF-44B4-B720-6F2C2842DE61}" type="presParOf" srcId="{52E3BC1D-8227-4374-9220-AFC4E793EEBB}" destId="{29CB5355-D269-4EDE-B060-6A476FD67E5A}" srcOrd="1" destOrd="0" presId="urn:microsoft.com/office/officeart/2005/8/layout/venn1"/>
    <dgm:cxn modelId="{22ACA632-1F46-4CCB-A696-BC06330A4730}" type="presParOf" srcId="{52E3BC1D-8227-4374-9220-AFC4E793EEBB}" destId="{C81EFB1C-C928-4562-94D2-CC78AA36B5F3}" srcOrd="2" destOrd="0" presId="urn:microsoft.com/office/officeart/2005/8/layout/venn1"/>
    <dgm:cxn modelId="{A78B96E7-699C-4E49-A125-D82896D3C144}" type="presParOf" srcId="{52E3BC1D-8227-4374-9220-AFC4E793EEBB}" destId="{91F4045E-0336-477E-A5FA-7F5543FE0177}" srcOrd="3" destOrd="0" presId="urn:microsoft.com/office/officeart/2005/8/layout/venn1"/>
    <dgm:cxn modelId="{2922D09D-C793-47D7-A1D3-3140DBA21A2B}" type="presParOf" srcId="{52E3BC1D-8227-4374-9220-AFC4E793EEBB}" destId="{DB51496C-DA29-46FE-82B4-AD0FCDC8186A}" srcOrd="4" destOrd="0" presId="urn:microsoft.com/office/officeart/2005/8/layout/venn1"/>
    <dgm:cxn modelId="{495A6A43-A0E7-4CF7-AA8D-DC4C1272BB75}" type="presParOf" srcId="{52E3BC1D-8227-4374-9220-AFC4E793EEBB}" destId="{694804D5-F122-4FD7-B4D5-CD51D1AAA2E4}" srcOrd="5" destOrd="0" presId="urn:microsoft.com/office/officeart/2005/8/layout/venn1"/>
    <dgm:cxn modelId="{178E91D5-056D-40E6-B1A6-B8959B9B1E0D}" type="presParOf" srcId="{52E3BC1D-8227-4374-9220-AFC4E793EEBB}" destId="{686FD989-B0AC-457F-8D47-192CEDFC9872}" srcOrd="6" destOrd="0" presId="urn:microsoft.com/office/officeart/2005/8/layout/venn1"/>
    <dgm:cxn modelId="{5217D45F-9760-4314-93D1-95D350E967F4}" type="presParOf" srcId="{52E3BC1D-8227-4374-9220-AFC4E793EEBB}" destId="{3F06715D-1126-4ED0-9B87-C6D7F5F0606C}" srcOrd="7" destOrd="0" presId="urn:microsoft.com/office/officeart/2005/8/layout/venn1"/>
    <dgm:cxn modelId="{26796E7D-096E-4DF4-8A7A-E28574797D8C}" type="presParOf" srcId="{52E3BC1D-8227-4374-9220-AFC4E793EEBB}" destId="{FBA356D2-817F-40F9-AEC6-AFB70E8AC333}" srcOrd="8" destOrd="0" presId="urn:microsoft.com/office/officeart/2005/8/layout/venn1"/>
    <dgm:cxn modelId="{CBEDE715-D24F-41F7-B859-106BEFA818AC}" type="presParOf" srcId="{52E3BC1D-8227-4374-9220-AFC4E793EEBB}" destId="{DEF2568B-ED4D-4D9B-90D4-99B860C690DF}" srcOrd="9" destOrd="0" presId="urn:microsoft.com/office/officeart/2005/8/layout/venn1"/>
    <dgm:cxn modelId="{08F1ABB0-2B04-4616-A851-E6FB322C3EFB}" type="presParOf" srcId="{52E3BC1D-8227-4374-9220-AFC4E793EEBB}" destId="{117E9A05-9452-4E60-B277-807731814BEE}" srcOrd="10" destOrd="0" presId="urn:microsoft.com/office/officeart/2005/8/layout/venn1"/>
    <dgm:cxn modelId="{44A57653-70FE-4486-BA06-461D42905BA1}" type="presParOf" srcId="{52E3BC1D-8227-4374-9220-AFC4E793EEBB}" destId="{125A5EF9-0F64-4003-BC8D-F5E03868F1CC}" srcOrd="11" destOrd="0" presId="urn:microsoft.com/office/officeart/2005/8/layout/venn1"/>
    <dgm:cxn modelId="{9AF3E7E2-C2AA-4539-A778-E79F3F5F29A2}" type="presParOf" srcId="{52E3BC1D-8227-4374-9220-AFC4E793EEBB}" destId="{33903A69-043E-4C4B-99F9-296C22BE31E4}" srcOrd="12" destOrd="0" presId="urn:microsoft.com/office/officeart/2005/8/layout/venn1"/>
    <dgm:cxn modelId="{4AA0CD24-E5EF-4BB4-839D-077478B92CC9}" type="presParOf" srcId="{52E3BC1D-8227-4374-9220-AFC4E793EEBB}" destId="{C41DE570-10E5-42DC-B14E-60695172B84A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75838A-12EC-417E-A405-2CA9BCBED457}" type="doc">
      <dgm:prSet loTypeId="urn:microsoft.com/office/officeart/2005/8/layout/chart3" loCatId="relationship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C3619526-16F2-489E-B007-E97F14A3EAF5}">
      <dgm:prSet/>
      <dgm:spPr/>
      <dgm:t>
        <a:bodyPr/>
        <a:lstStyle/>
        <a:p>
          <a:pPr rtl="0"/>
          <a:r>
            <a:rPr lang="ru-RU" dirty="0" err="1" smtClean="0"/>
            <a:t>економічний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політичний</a:t>
          </a:r>
          <a:r>
            <a:rPr lang="ru-RU" dirty="0" smtClean="0"/>
            <a:t> </a:t>
          </a:r>
          <a:r>
            <a:rPr lang="ru-RU" dirty="0" err="1" smtClean="0"/>
            <a:t>плюралізм</a:t>
          </a:r>
          <a:endParaRPr lang="ru-RU" dirty="0"/>
        </a:p>
      </dgm:t>
    </dgm:pt>
    <dgm:pt modelId="{F3C9A0A7-312B-4ED6-BEAE-775A256EB977}" type="parTrans" cxnId="{4E607EA4-E5F5-4B17-9421-9051C81D7786}">
      <dgm:prSet/>
      <dgm:spPr/>
      <dgm:t>
        <a:bodyPr/>
        <a:lstStyle/>
        <a:p>
          <a:endParaRPr lang="ru-RU"/>
        </a:p>
      </dgm:t>
    </dgm:pt>
    <dgm:pt modelId="{143366DB-25AB-4BE1-B264-6EB71ACDF176}" type="sibTrans" cxnId="{4E607EA4-E5F5-4B17-9421-9051C81D7786}">
      <dgm:prSet/>
      <dgm:spPr/>
      <dgm:t>
        <a:bodyPr/>
        <a:lstStyle/>
        <a:p>
          <a:endParaRPr lang="ru-RU"/>
        </a:p>
      </dgm:t>
    </dgm:pt>
    <dgm:pt modelId="{2666B8F2-942C-48C8-9EFF-8688CD9DC713}">
      <dgm:prSet/>
      <dgm:spPr/>
      <dgm:t>
        <a:bodyPr/>
        <a:lstStyle/>
        <a:p>
          <a:pPr rtl="0"/>
          <a:r>
            <a:rPr lang="ru-RU" dirty="0" err="1" smtClean="0"/>
            <a:t>особисту</a:t>
          </a:r>
          <a:r>
            <a:rPr lang="ru-RU" dirty="0" smtClean="0"/>
            <a:t> свобода</a:t>
          </a:r>
          <a:endParaRPr lang="ru-RU" dirty="0"/>
        </a:p>
      </dgm:t>
    </dgm:pt>
    <dgm:pt modelId="{A95F4D89-D988-4102-A417-A16CB93AA2A1}" type="parTrans" cxnId="{142396FA-D0DF-4A38-B452-BD9FACFB75D4}">
      <dgm:prSet/>
      <dgm:spPr/>
      <dgm:t>
        <a:bodyPr/>
        <a:lstStyle/>
        <a:p>
          <a:endParaRPr lang="ru-RU"/>
        </a:p>
      </dgm:t>
    </dgm:pt>
    <dgm:pt modelId="{5A7CBB49-CB9D-432D-BD3D-694356C4E16F}" type="sibTrans" cxnId="{142396FA-D0DF-4A38-B452-BD9FACFB75D4}">
      <dgm:prSet/>
      <dgm:spPr/>
      <dgm:t>
        <a:bodyPr/>
        <a:lstStyle/>
        <a:p>
          <a:endParaRPr lang="ru-RU"/>
        </a:p>
      </dgm:t>
    </dgm:pt>
    <dgm:pt modelId="{17C00E3E-FD04-47D1-87E7-2DCF40578882}">
      <dgm:prSet/>
      <dgm:spPr/>
      <dgm:t>
        <a:bodyPr/>
        <a:lstStyle/>
        <a:p>
          <a:pPr rtl="0"/>
          <a:r>
            <a:rPr lang="ru-RU" dirty="0" err="1" smtClean="0"/>
            <a:t>публічність</a:t>
          </a:r>
          <a:r>
            <a:rPr lang="ru-RU" dirty="0" smtClean="0"/>
            <a:t> </a:t>
          </a:r>
          <a:endParaRPr lang="ru-RU" dirty="0"/>
        </a:p>
      </dgm:t>
    </dgm:pt>
    <dgm:pt modelId="{6DF6DAEB-07D8-4C6E-B3CC-F4B415E49059}" type="parTrans" cxnId="{A9FFC2F1-D6EB-4A64-8918-2719A7941A38}">
      <dgm:prSet/>
      <dgm:spPr/>
      <dgm:t>
        <a:bodyPr/>
        <a:lstStyle/>
        <a:p>
          <a:endParaRPr lang="ru-RU"/>
        </a:p>
      </dgm:t>
    </dgm:pt>
    <dgm:pt modelId="{F4A38F09-EE88-40A4-882C-8D1670FDEE9B}" type="sibTrans" cxnId="{A9FFC2F1-D6EB-4A64-8918-2719A7941A38}">
      <dgm:prSet/>
      <dgm:spPr/>
      <dgm:t>
        <a:bodyPr/>
        <a:lstStyle/>
        <a:p>
          <a:endParaRPr lang="ru-RU"/>
        </a:p>
      </dgm:t>
    </dgm:pt>
    <dgm:pt modelId="{B3955FB2-6A6E-483B-8508-CA884280A9CA}">
      <dgm:prSet/>
      <dgm:spPr/>
      <dgm:t>
        <a:bodyPr/>
        <a:lstStyle/>
        <a:p>
          <a:pPr rtl="0"/>
          <a:r>
            <a:rPr lang="ru-RU" dirty="0" err="1" smtClean="0"/>
            <a:t>загальну</a:t>
          </a:r>
          <a:r>
            <a:rPr lang="ru-RU" dirty="0" smtClean="0"/>
            <a:t> </a:t>
          </a:r>
          <a:r>
            <a:rPr lang="ru-RU" dirty="0" err="1" smtClean="0"/>
            <a:t>поінформованість</a:t>
          </a:r>
          <a:endParaRPr lang="ru-RU" dirty="0"/>
        </a:p>
      </dgm:t>
    </dgm:pt>
    <dgm:pt modelId="{D05D9F69-5DB5-4227-BEF1-58C899D6D39A}" type="parTrans" cxnId="{021177B2-9886-4343-9D4F-90CAA7C7E504}">
      <dgm:prSet/>
      <dgm:spPr/>
      <dgm:t>
        <a:bodyPr/>
        <a:lstStyle/>
        <a:p>
          <a:endParaRPr lang="ru-RU"/>
        </a:p>
      </dgm:t>
    </dgm:pt>
    <dgm:pt modelId="{C2E17522-A948-4866-A6F3-475D052C7989}" type="sibTrans" cxnId="{021177B2-9886-4343-9D4F-90CAA7C7E504}">
      <dgm:prSet/>
      <dgm:spPr/>
      <dgm:t>
        <a:bodyPr/>
        <a:lstStyle/>
        <a:p>
          <a:endParaRPr lang="ru-RU"/>
        </a:p>
      </dgm:t>
    </dgm:pt>
    <dgm:pt modelId="{2041BF63-271B-44B2-8A94-066DA750D32A}">
      <dgm:prSet/>
      <dgm:spPr/>
      <dgm:t>
        <a:bodyPr/>
        <a:lstStyle/>
        <a:p>
          <a:pPr rtl="0"/>
          <a:r>
            <a:rPr lang="ru-RU" dirty="0" err="1" smtClean="0"/>
            <a:t>справедливість</a:t>
          </a:r>
          <a:r>
            <a:rPr lang="ru-RU" dirty="0" smtClean="0"/>
            <a:t> </a:t>
          </a:r>
          <a:endParaRPr lang="ru-RU" dirty="0"/>
        </a:p>
      </dgm:t>
    </dgm:pt>
    <dgm:pt modelId="{46606503-93A5-4F1A-B6A3-38CC8C7CC07A}" type="parTrans" cxnId="{B92043BA-E79B-4CB6-A040-782B3DA6F646}">
      <dgm:prSet/>
      <dgm:spPr/>
      <dgm:t>
        <a:bodyPr/>
        <a:lstStyle/>
        <a:p>
          <a:endParaRPr lang="ru-RU"/>
        </a:p>
      </dgm:t>
    </dgm:pt>
    <dgm:pt modelId="{8B2FA0C4-A6C4-4A9B-BD18-1930ED813283}" type="sibTrans" cxnId="{B92043BA-E79B-4CB6-A040-782B3DA6F646}">
      <dgm:prSet/>
      <dgm:spPr/>
      <dgm:t>
        <a:bodyPr/>
        <a:lstStyle/>
        <a:p>
          <a:endParaRPr lang="ru-RU"/>
        </a:p>
      </dgm:t>
    </dgm:pt>
    <dgm:pt modelId="{9398046B-4C0B-4F7B-B827-7175F13962B6}">
      <dgm:prSet/>
      <dgm:spPr/>
      <dgm:t>
        <a:bodyPr/>
        <a:lstStyle/>
        <a:p>
          <a:pPr rtl="0"/>
          <a:r>
            <a:rPr lang="ru-RU" dirty="0" err="1" smtClean="0"/>
            <a:t>суворе</a:t>
          </a:r>
          <a:r>
            <a:rPr lang="ru-RU" dirty="0" smtClean="0"/>
            <a:t> </a:t>
          </a:r>
          <a:r>
            <a:rPr lang="ru-RU" dirty="0" err="1" smtClean="0"/>
            <a:t>дотримання</a:t>
          </a:r>
          <a:r>
            <a:rPr lang="ru-RU" dirty="0" smtClean="0"/>
            <a:t> </a:t>
          </a:r>
          <a:r>
            <a:rPr lang="ru-RU" dirty="0" err="1" smtClean="0"/>
            <a:t>законів</a:t>
          </a:r>
          <a:endParaRPr lang="ru-RU" dirty="0"/>
        </a:p>
      </dgm:t>
    </dgm:pt>
    <dgm:pt modelId="{505D2099-E63B-4F9D-B495-F32FD8212E8A}" type="parTrans" cxnId="{30646042-B055-4A2C-9ECA-79526B6EE1C3}">
      <dgm:prSet/>
      <dgm:spPr/>
      <dgm:t>
        <a:bodyPr/>
        <a:lstStyle/>
        <a:p>
          <a:endParaRPr lang="ru-RU"/>
        </a:p>
      </dgm:t>
    </dgm:pt>
    <dgm:pt modelId="{F74F4E24-4F03-44B7-94D2-E3C95F322DB8}" type="sibTrans" cxnId="{30646042-B055-4A2C-9ECA-79526B6EE1C3}">
      <dgm:prSet/>
      <dgm:spPr/>
      <dgm:t>
        <a:bodyPr/>
        <a:lstStyle/>
        <a:p>
          <a:endParaRPr lang="ru-RU"/>
        </a:p>
      </dgm:t>
    </dgm:pt>
    <dgm:pt modelId="{0D2D8D46-6E73-4A4E-9C06-78362BD7C0B1}" type="pres">
      <dgm:prSet presAssocID="{F275838A-12EC-417E-A405-2CA9BCBED457}" presName="compositeShape" presStyleCnt="0">
        <dgm:presLayoutVars>
          <dgm:chMax val="7"/>
          <dgm:dir/>
          <dgm:resizeHandles val="exact"/>
        </dgm:presLayoutVars>
      </dgm:prSet>
      <dgm:spPr/>
    </dgm:pt>
    <dgm:pt modelId="{D5EB1B34-1E7F-4C5A-9ABC-1C5BFFD054ED}" type="pres">
      <dgm:prSet presAssocID="{F275838A-12EC-417E-A405-2CA9BCBED457}" presName="wedge1" presStyleLbl="node1" presStyleIdx="0" presStyleCnt="6"/>
      <dgm:spPr/>
    </dgm:pt>
    <dgm:pt modelId="{9ED98F2D-D5FC-4DB0-A853-589F29C50CBD}" type="pres">
      <dgm:prSet presAssocID="{F275838A-12EC-417E-A405-2CA9BCBED457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1BEF0D9-F0A3-4F38-8B46-F5C265E1B06E}" type="pres">
      <dgm:prSet presAssocID="{F275838A-12EC-417E-A405-2CA9BCBED457}" presName="wedge2" presStyleLbl="node1" presStyleIdx="1" presStyleCnt="6"/>
      <dgm:spPr/>
    </dgm:pt>
    <dgm:pt modelId="{76A8BBE8-602F-4A23-B616-2C0F0263F779}" type="pres">
      <dgm:prSet presAssocID="{F275838A-12EC-417E-A405-2CA9BCBED457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2577370-2CB3-433D-9149-C688F371B131}" type="pres">
      <dgm:prSet presAssocID="{F275838A-12EC-417E-A405-2CA9BCBED457}" presName="wedge3" presStyleLbl="node1" presStyleIdx="2" presStyleCnt="6"/>
      <dgm:spPr/>
    </dgm:pt>
    <dgm:pt modelId="{45904B3D-1597-41EE-A54A-92F933337732}" type="pres">
      <dgm:prSet presAssocID="{F275838A-12EC-417E-A405-2CA9BCBED457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439137C-DF96-4D9F-8758-989EA5B9D820}" type="pres">
      <dgm:prSet presAssocID="{F275838A-12EC-417E-A405-2CA9BCBED457}" presName="wedge4" presStyleLbl="node1" presStyleIdx="3" presStyleCnt="6"/>
      <dgm:spPr/>
    </dgm:pt>
    <dgm:pt modelId="{915D74CC-F1BD-414A-9D0D-8BC347DD892B}" type="pres">
      <dgm:prSet presAssocID="{F275838A-12EC-417E-A405-2CA9BCBED457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42BD498F-ED7B-4F4D-8FAE-18E6064D4B85}" type="pres">
      <dgm:prSet presAssocID="{F275838A-12EC-417E-A405-2CA9BCBED457}" presName="wedge5" presStyleLbl="node1" presStyleIdx="4" presStyleCnt="6"/>
      <dgm:spPr/>
    </dgm:pt>
    <dgm:pt modelId="{DE6B6B0F-791C-47EC-9DBB-B84A75069519}" type="pres">
      <dgm:prSet presAssocID="{F275838A-12EC-417E-A405-2CA9BCBED457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C7F3B1AD-FB95-4A5F-862A-F6D228042B25}" type="pres">
      <dgm:prSet presAssocID="{F275838A-12EC-417E-A405-2CA9BCBED457}" presName="wedge6" presStyleLbl="node1" presStyleIdx="5" presStyleCnt="6"/>
      <dgm:spPr/>
    </dgm:pt>
    <dgm:pt modelId="{E9C43657-3B7A-4EBE-B9DA-196BA6F23A2C}" type="pres">
      <dgm:prSet presAssocID="{F275838A-12EC-417E-A405-2CA9BCBED457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92043BA-E79B-4CB6-A040-782B3DA6F646}" srcId="{F275838A-12EC-417E-A405-2CA9BCBED457}" destId="{2041BF63-271B-44B2-8A94-066DA750D32A}" srcOrd="4" destOrd="0" parTransId="{46606503-93A5-4F1A-B6A3-38CC8C7CC07A}" sibTransId="{8B2FA0C4-A6C4-4A9B-BD18-1930ED813283}"/>
    <dgm:cxn modelId="{30646042-B055-4A2C-9ECA-79526B6EE1C3}" srcId="{F275838A-12EC-417E-A405-2CA9BCBED457}" destId="{9398046B-4C0B-4F7B-B827-7175F13962B6}" srcOrd="5" destOrd="0" parTransId="{505D2099-E63B-4F9D-B495-F32FD8212E8A}" sibTransId="{F74F4E24-4F03-44B7-94D2-E3C95F322DB8}"/>
    <dgm:cxn modelId="{9E51DAE4-66EE-447D-9E9F-80B1F3366D3A}" type="presOf" srcId="{2666B8F2-942C-48C8-9EFF-8688CD9DC713}" destId="{76A8BBE8-602F-4A23-B616-2C0F0263F779}" srcOrd="1" destOrd="0" presId="urn:microsoft.com/office/officeart/2005/8/layout/chart3"/>
    <dgm:cxn modelId="{A27D0ECC-0A89-4ADD-A343-8713A16BBF30}" type="presOf" srcId="{C3619526-16F2-489E-B007-E97F14A3EAF5}" destId="{D5EB1B34-1E7F-4C5A-9ABC-1C5BFFD054ED}" srcOrd="0" destOrd="0" presId="urn:microsoft.com/office/officeart/2005/8/layout/chart3"/>
    <dgm:cxn modelId="{1BBAD658-337B-4D42-B659-C9D1CBA45901}" type="presOf" srcId="{9398046B-4C0B-4F7B-B827-7175F13962B6}" destId="{E9C43657-3B7A-4EBE-B9DA-196BA6F23A2C}" srcOrd="1" destOrd="0" presId="urn:microsoft.com/office/officeart/2005/8/layout/chart3"/>
    <dgm:cxn modelId="{42F0040D-AF57-493F-96FB-65BBD50AF48F}" type="presOf" srcId="{2666B8F2-942C-48C8-9EFF-8688CD9DC713}" destId="{E1BEF0D9-F0A3-4F38-8B46-F5C265E1B06E}" srcOrd="0" destOrd="0" presId="urn:microsoft.com/office/officeart/2005/8/layout/chart3"/>
    <dgm:cxn modelId="{A9FFC2F1-D6EB-4A64-8918-2719A7941A38}" srcId="{F275838A-12EC-417E-A405-2CA9BCBED457}" destId="{17C00E3E-FD04-47D1-87E7-2DCF40578882}" srcOrd="2" destOrd="0" parTransId="{6DF6DAEB-07D8-4C6E-B3CC-F4B415E49059}" sibTransId="{F4A38F09-EE88-40A4-882C-8D1670FDEE9B}"/>
    <dgm:cxn modelId="{BE951F5A-2099-4711-895A-E1224519A335}" type="presOf" srcId="{17C00E3E-FD04-47D1-87E7-2DCF40578882}" destId="{45904B3D-1597-41EE-A54A-92F933337732}" srcOrd="1" destOrd="0" presId="urn:microsoft.com/office/officeart/2005/8/layout/chart3"/>
    <dgm:cxn modelId="{F28D9FD3-F3C8-413C-BABA-70AB9373B450}" type="presOf" srcId="{17C00E3E-FD04-47D1-87E7-2DCF40578882}" destId="{42577370-2CB3-433D-9149-C688F371B131}" srcOrd="0" destOrd="0" presId="urn:microsoft.com/office/officeart/2005/8/layout/chart3"/>
    <dgm:cxn modelId="{4E607EA4-E5F5-4B17-9421-9051C81D7786}" srcId="{F275838A-12EC-417E-A405-2CA9BCBED457}" destId="{C3619526-16F2-489E-B007-E97F14A3EAF5}" srcOrd="0" destOrd="0" parTransId="{F3C9A0A7-312B-4ED6-BEAE-775A256EB977}" sibTransId="{143366DB-25AB-4BE1-B264-6EB71ACDF176}"/>
    <dgm:cxn modelId="{18AB5F1E-D99D-431B-9BC0-1CA80A56E96A}" type="presOf" srcId="{2041BF63-271B-44B2-8A94-066DA750D32A}" destId="{42BD498F-ED7B-4F4D-8FAE-18E6064D4B85}" srcOrd="0" destOrd="0" presId="urn:microsoft.com/office/officeart/2005/8/layout/chart3"/>
    <dgm:cxn modelId="{021177B2-9886-4343-9D4F-90CAA7C7E504}" srcId="{F275838A-12EC-417E-A405-2CA9BCBED457}" destId="{B3955FB2-6A6E-483B-8508-CA884280A9CA}" srcOrd="3" destOrd="0" parTransId="{D05D9F69-5DB5-4227-BEF1-58C899D6D39A}" sibTransId="{C2E17522-A948-4866-A6F3-475D052C7989}"/>
    <dgm:cxn modelId="{142396FA-D0DF-4A38-B452-BD9FACFB75D4}" srcId="{F275838A-12EC-417E-A405-2CA9BCBED457}" destId="{2666B8F2-942C-48C8-9EFF-8688CD9DC713}" srcOrd="1" destOrd="0" parTransId="{A95F4D89-D988-4102-A417-A16CB93AA2A1}" sibTransId="{5A7CBB49-CB9D-432D-BD3D-694356C4E16F}"/>
    <dgm:cxn modelId="{CB5647E5-120D-44DC-B30C-700A5833E881}" type="presOf" srcId="{F275838A-12EC-417E-A405-2CA9BCBED457}" destId="{0D2D8D46-6E73-4A4E-9C06-78362BD7C0B1}" srcOrd="0" destOrd="0" presId="urn:microsoft.com/office/officeart/2005/8/layout/chart3"/>
    <dgm:cxn modelId="{265B04C7-44BF-4653-AC61-C2CB7FDF2949}" type="presOf" srcId="{9398046B-4C0B-4F7B-B827-7175F13962B6}" destId="{C7F3B1AD-FB95-4A5F-862A-F6D228042B25}" srcOrd="0" destOrd="0" presId="urn:microsoft.com/office/officeart/2005/8/layout/chart3"/>
    <dgm:cxn modelId="{B661F416-022E-45B8-B59F-2B88ED56DBE7}" type="presOf" srcId="{B3955FB2-6A6E-483B-8508-CA884280A9CA}" destId="{915D74CC-F1BD-414A-9D0D-8BC347DD892B}" srcOrd="1" destOrd="0" presId="urn:microsoft.com/office/officeart/2005/8/layout/chart3"/>
    <dgm:cxn modelId="{E38A7AF3-0339-430E-B29A-90FB4BE8DB15}" type="presOf" srcId="{C3619526-16F2-489E-B007-E97F14A3EAF5}" destId="{9ED98F2D-D5FC-4DB0-A853-589F29C50CBD}" srcOrd="1" destOrd="0" presId="urn:microsoft.com/office/officeart/2005/8/layout/chart3"/>
    <dgm:cxn modelId="{A45B0E15-A1E8-48C5-AA97-95813F32E0B8}" type="presOf" srcId="{B3955FB2-6A6E-483B-8508-CA884280A9CA}" destId="{7439137C-DF96-4D9F-8758-989EA5B9D820}" srcOrd="0" destOrd="0" presId="urn:microsoft.com/office/officeart/2005/8/layout/chart3"/>
    <dgm:cxn modelId="{C17D525E-B718-4C42-8E5A-5DB86ABDB4B9}" type="presOf" srcId="{2041BF63-271B-44B2-8A94-066DA750D32A}" destId="{DE6B6B0F-791C-47EC-9DBB-B84A75069519}" srcOrd="1" destOrd="0" presId="urn:microsoft.com/office/officeart/2005/8/layout/chart3"/>
    <dgm:cxn modelId="{1ACF1DAC-30B2-4246-AA63-2A993F956216}" type="presParOf" srcId="{0D2D8D46-6E73-4A4E-9C06-78362BD7C0B1}" destId="{D5EB1B34-1E7F-4C5A-9ABC-1C5BFFD054ED}" srcOrd="0" destOrd="0" presId="urn:microsoft.com/office/officeart/2005/8/layout/chart3"/>
    <dgm:cxn modelId="{569354D8-06A7-4021-87C8-3F0C21922606}" type="presParOf" srcId="{0D2D8D46-6E73-4A4E-9C06-78362BD7C0B1}" destId="{9ED98F2D-D5FC-4DB0-A853-589F29C50CBD}" srcOrd="1" destOrd="0" presId="urn:microsoft.com/office/officeart/2005/8/layout/chart3"/>
    <dgm:cxn modelId="{AA00E8BC-1EF9-4E81-8439-FEC5A5BD2954}" type="presParOf" srcId="{0D2D8D46-6E73-4A4E-9C06-78362BD7C0B1}" destId="{E1BEF0D9-F0A3-4F38-8B46-F5C265E1B06E}" srcOrd="2" destOrd="0" presId="urn:microsoft.com/office/officeart/2005/8/layout/chart3"/>
    <dgm:cxn modelId="{CE061DBB-BE88-450C-B436-A29E4EF7116C}" type="presParOf" srcId="{0D2D8D46-6E73-4A4E-9C06-78362BD7C0B1}" destId="{76A8BBE8-602F-4A23-B616-2C0F0263F779}" srcOrd="3" destOrd="0" presId="urn:microsoft.com/office/officeart/2005/8/layout/chart3"/>
    <dgm:cxn modelId="{3B849110-56B9-4AA5-85FC-CA396F3F8AFE}" type="presParOf" srcId="{0D2D8D46-6E73-4A4E-9C06-78362BD7C0B1}" destId="{42577370-2CB3-433D-9149-C688F371B131}" srcOrd="4" destOrd="0" presId="urn:microsoft.com/office/officeart/2005/8/layout/chart3"/>
    <dgm:cxn modelId="{A23233C3-6782-4257-AC08-AB28F5D54E9C}" type="presParOf" srcId="{0D2D8D46-6E73-4A4E-9C06-78362BD7C0B1}" destId="{45904B3D-1597-41EE-A54A-92F933337732}" srcOrd="5" destOrd="0" presId="urn:microsoft.com/office/officeart/2005/8/layout/chart3"/>
    <dgm:cxn modelId="{6284D60A-AED9-4845-94A1-ECE01C5C3EA2}" type="presParOf" srcId="{0D2D8D46-6E73-4A4E-9C06-78362BD7C0B1}" destId="{7439137C-DF96-4D9F-8758-989EA5B9D820}" srcOrd="6" destOrd="0" presId="urn:microsoft.com/office/officeart/2005/8/layout/chart3"/>
    <dgm:cxn modelId="{A1983542-DB90-4ED8-A450-22D190363712}" type="presParOf" srcId="{0D2D8D46-6E73-4A4E-9C06-78362BD7C0B1}" destId="{915D74CC-F1BD-414A-9D0D-8BC347DD892B}" srcOrd="7" destOrd="0" presId="urn:microsoft.com/office/officeart/2005/8/layout/chart3"/>
    <dgm:cxn modelId="{EEC9E885-A5B8-420B-80EA-85F7A18EB410}" type="presParOf" srcId="{0D2D8D46-6E73-4A4E-9C06-78362BD7C0B1}" destId="{42BD498F-ED7B-4F4D-8FAE-18E6064D4B85}" srcOrd="8" destOrd="0" presId="urn:microsoft.com/office/officeart/2005/8/layout/chart3"/>
    <dgm:cxn modelId="{497ABD93-B5B9-4947-BBB3-2E1CC54BA181}" type="presParOf" srcId="{0D2D8D46-6E73-4A4E-9C06-78362BD7C0B1}" destId="{DE6B6B0F-791C-47EC-9DBB-B84A75069519}" srcOrd="9" destOrd="0" presId="urn:microsoft.com/office/officeart/2005/8/layout/chart3"/>
    <dgm:cxn modelId="{F404E5D5-4C10-42B6-8CC1-E4829B1B1338}" type="presParOf" srcId="{0D2D8D46-6E73-4A4E-9C06-78362BD7C0B1}" destId="{C7F3B1AD-FB95-4A5F-862A-F6D228042B25}" srcOrd="10" destOrd="0" presId="urn:microsoft.com/office/officeart/2005/8/layout/chart3"/>
    <dgm:cxn modelId="{963590AD-2E66-43F2-9E19-3E56FB2F5D86}" type="presParOf" srcId="{0D2D8D46-6E73-4A4E-9C06-78362BD7C0B1}" destId="{E9C43657-3B7A-4EBE-B9DA-196BA6F23A2C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D6FB31-2A6D-4D32-A539-75CB42CBF98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139667-26FF-4916-BD8D-0A256437EB7D}">
      <dgm:prSet custT="1"/>
      <dgm:spPr/>
      <dgm:t>
        <a:bodyPr/>
        <a:lstStyle/>
        <a:p>
          <a:pPr rtl="0"/>
          <a:r>
            <a:rPr lang="ru-RU" sz="1400" dirty="0" err="1" smtClean="0"/>
            <a:t>самоорганізація</a:t>
          </a:r>
          <a:r>
            <a:rPr lang="ru-RU" sz="1400" dirty="0" smtClean="0"/>
            <a:t> </a:t>
          </a:r>
          <a:r>
            <a:rPr lang="ru-RU" sz="1400" dirty="0" err="1" smtClean="0"/>
            <a:t>громадського</a:t>
          </a:r>
          <a:r>
            <a:rPr lang="ru-RU" sz="1400" dirty="0" smtClean="0"/>
            <a:t> </a:t>
          </a:r>
          <a:r>
            <a:rPr lang="ru-RU" sz="1400" dirty="0" err="1" smtClean="0"/>
            <a:t>механізму</a:t>
          </a:r>
          <a:r>
            <a:rPr lang="ru-RU" sz="1400" dirty="0" smtClean="0"/>
            <a:t> для </a:t>
          </a:r>
          <a:r>
            <a:rPr lang="ru-RU" sz="1400" dirty="0" err="1" smtClean="0"/>
            <a:t>виконання</a:t>
          </a:r>
          <a:r>
            <a:rPr lang="ru-RU" sz="1400" dirty="0" smtClean="0"/>
            <a:t> </a:t>
          </a:r>
          <a:r>
            <a:rPr lang="ru-RU" sz="1400" dirty="0" err="1" smtClean="0"/>
            <a:t>суспільних</a:t>
          </a:r>
          <a:r>
            <a:rPr lang="ru-RU" sz="1400" dirty="0" smtClean="0"/>
            <a:t> прав</a:t>
          </a:r>
          <a:endParaRPr lang="ru-RU" sz="1400" dirty="0"/>
        </a:p>
      </dgm:t>
    </dgm:pt>
    <dgm:pt modelId="{C9BA2C1D-5FEA-45D7-88BD-016EB4AEA810}" type="parTrans" cxnId="{3A9A7B2C-A988-4B29-9E9B-2683F0482A58}">
      <dgm:prSet/>
      <dgm:spPr/>
      <dgm:t>
        <a:bodyPr/>
        <a:lstStyle/>
        <a:p>
          <a:endParaRPr lang="ru-RU" sz="1400"/>
        </a:p>
      </dgm:t>
    </dgm:pt>
    <dgm:pt modelId="{E317C2C9-44C8-4B00-8610-33A75C9EA22F}" type="sibTrans" cxnId="{3A9A7B2C-A988-4B29-9E9B-2683F0482A58}">
      <dgm:prSet/>
      <dgm:spPr/>
      <dgm:t>
        <a:bodyPr/>
        <a:lstStyle/>
        <a:p>
          <a:endParaRPr lang="ru-RU" sz="1400"/>
        </a:p>
      </dgm:t>
    </dgm:pt>
    <dgm:pt modelId="{236B84EB-3706-4EB8-91DF-E7900C47DFB0}">
      <dgm:prSet custT="1"/>
      <dgm:spPr/>
      <dgm:t>
        <a:bodyPr/>
        <a:lstStyle/>
        <a:p>
          <a:pPr rtl="0"/>
          <a:r>
            <a:rPr lang="ru-RU" sz="1400" dirty="0" err="1" smtClean="0"/>
            <a:t>противага</a:t>
          </a:r>
          <a:r>
            <a:rPr lang="ru-RU" sz="1400" dirty="0" smtClean="0"/>
            <a:t> </a:t>
          </a:r>
          <a:r>
            <a:rPr lang="ru-RU" sz="1400" dirty="0" err="1" smtClean="0"/>
            <a:t>владним</a:t>
          </a:r>
          <a:r>
            <a:rPr lang="ru-RU" sz="1400" dirty="0" smtClean="0"/>
            <a:t> структурам, головного </a:t>
          </a:r>
          <a:r>
            <a:rPr lang="ru-RU" sz="1400" dirty="0" err="1" smtClean="0"/>
            <a:t>заборола</a:t>
          </a:r>
          <a:r>
            <a:rPr lang="ru-RU" sz="1400" dirty="0" smtClean="0"/>
            <a:t> </a:t>
          </a:r>
          <a:r>
            <a:rPr lang="ru-RU" sz="1400" dirty="0" err="1" smtClean="0"/>
            <a:t>проти</a:t>
          </a:r>
          <a:r>
            <a:rPr lang="ru-RU" sz="1400" dirty="0" smtClean="0"/>
            <a:t> </a:t>
          </a:r>
          <a:r>
            <a:rPr lang="ru-RU" sz="1400" dirty="0" err="1" smtClean="0"/>
            <a:t>можливих</a:t>
          </a:r>
          <a:r>
            <a:rPr lang="ru-RU" sz="1400" dirty="0" smtClean="0"/>
            <a:t> </a:t>
          </a:r>
          <a:r>
            <a:rPr lang="ru-RU" sz="1400" dirty="0" err="1" smtClean="0"/>
            <a:t>спроб</a:t>
          </a:r>
          <a:r>
            <a:rPr lang="ru-RU" sz="1400" dirty="0" smtClean="0"/>
            <a:t> </a:t>
          </a:r>
          <a:r>
            <a:rPr lang="ru-RU" sz="1400" dirty="0" err="1" smtClean="0"/>
            <a:t>узурпації</a:t>
          </a:r>
          <a:r>
            <a:rPr lang="ru-RU" sz="1400" dirty="0" smtClean="0"/>
            <a:t> </a:t>
          </a:r>
          <a:r>
            <a:rPr lang="ru-RU" sz="1400" dirty="0" err="1" smtClean="0"/>
            <a:t>влади</a:t>
          </a:r>
          <a:endParaRPr lang="ru-RU" sz="1400" dirty="0"/>
        </a:p>
      </dgm:t>
    </dgm:pt>
    <dgm:pt modelId="{782CB7AE-DC17-419B-BBE3-5392D58742F0}" type="parTrans" cxnId="{9E296490-261D-4527-BCD0-8FE086F67018}">
      <dgm:prSet/>
      <dgm:spPr/>
      <dgm:t>
        <a:bodyPr/>
        <a:lstStyle/>
        <a:p>
          <a:endParaRPr lang="ru-RU" sz="1400"/>
        </a:p>
      </dgm:t>
    </dgm:pt>
    <dgm:pt modelId="{58D11EBB-AE61-481C-8C08-BB6D08CCEB4F}" type="sibTrans" cxnId="{9E296490-261D-4527-BCD0-8FE086F67018}">
      <dgm:prSet/>
      <dgm:spPr/>
      <dgm:t>
        <a:bodyPr/>
        <a:lstStyle/>
        <a:p>
          <a:endParaRPr lang="ru-RU" sz="1400"/>
        </a:p>
      </dgm:t>
    </dgm:pt>
    <dgm:pt modelId="{988FCA2D-131D-4632-B47C-81DC500DE13F}">
      <dgm:prSet custT="1"/>
      <dgm:spPr/>
      <dgm:t>
        <a:bodyPr/>
        <a:lstStyle/>
        <a:p>
          <a:pPr rtl="0"/>
          <a:r>
            <a:rPr lang="ru-RU" sz="1400" dirty="0" err="1" smtClean="0"/>
            <a:t>засіб</a:t>
          </a:r>
          <a:r>
            <a:rPr lang="ru-RU" sz="1400" dirty="0" smtClean="0"/>
            <a:t> </a:t>
          </a:r>
          <a:r>
            <a:rPr lang="ru-RU" sz="1400" dirty="0" err="1" smtClean="0"/>
            <a:t>соціалізації</a:t>
          </a:r>
          <a:r>
            <a:rPr lang="ru-RU" sz="1400" dirty="0" smtClean="0"/>
            <a:t>, </a:t>
          </a:r>
          <a:r>
            <a:rPr lang="ru-RU" sz="1400" dirty="0" err="1" smtClean="0"/>
            <a:t>що</a:t>
          </a:r>
          <a:r>
            <a:rPr lang="ru-RU" sz="1400" dirty="0" smtClean="0"/>
            <a:t> </a:t>
          </a:r>
          <a:r>
            <a:rPr lang="ru-RU" sz="1400" dirty="0" err="1" smtClean="0"/>
            <a:t>зменшує</a:t>
          </a:r>
          <a:r>
            <a:rPr lang="ru-RU" sz="1400" dirty="0" smtClean="0"/>
            <a:t> </a:t>
          </a:r>
          <a:r>
            <a:rPr lang="ru-RU" sz="1400" dirty="0" err="1" smtClean="0"/>
            <a:t>відчуженість</a:t>
          </a:r>
          <a:r>
            <a:rPr lang="ru-RU" sz="1400" dirty="0" smtClean="0"/>
            <a:t> </a:t>
          </a:r>
          <a:r>
            <a:rPr lang="ru-RU" sz="1400" dirty="0" err="1" smtClean="0"/>
            <a:t>індивідів</a:t>
          </a:r>
          <a:r>
            <a:rPr lang="ru-RU" sz="1400" dirty="0" smtClean="0"/>
            <a:t> та </a:t>
          </a:r>
          <a:r>
            <a:rPr lang="ru-RU" sz="1400" dirty="0" err="1" smtClean="0"/>
            <a:t>орієнтує</a:t>
          </a:r>
          <a:r>
            <a:rPr lang="ru-RU" sz="1400" dirty="0" smtClean="0"/>
            <a:t> </a:t>
          </a:r>
          <a:r>
            <a:rPr lang="ru-RU" sz="1400" dirty="0" err="1" smtClean="0"/>
            <a:t>їх</a:t>
          </a:r>
          <a:r>
            <a:rPr lang="ru-RU" sz="1400" dirty="0" smtClean="0"/>
            <a:t> на «</a:t>
          </a:r>
          <a:r>
            <a:rPr lang="ru-RU" sz="1400" dirty="0" err="1" smtClean="0"/>
            <a:t>суспільно</a:t>
          </a:r>
          <a:r>
            <a:rPr lang="ru-RU" sz="1400" dirty="0" smtClean="0"/>
            <a:t> </a:t>
          </a:r>
          <a:r>
            <a:rPr lang="ru-RU" sz="1400" dirty="0" err="1" smtClean="0"/>
            <a:t>корисні</a:t>
          </a:r>
          <a:r>
            <a:rPr lang="ru-RU" sz="1400" dirty="0" smtClean="0"/>
            <a:t> </a:t>
          </a:r>
          <a:r>
            <a:rPr lang="ru-RU" sz="1400" dirty="0" err="1" smtClean="0"/>
            <a:t>справи</a:t>
          </a:r>
          <a:r>
            <a:rPr lang="ru-RU" sz="1400" dirty="0" smtClean="0"/>
            <a:t>»</a:t>
          </a:r>
          <a:endParaRPr lang="ru-RU" sz="1400" dirty="0"/>
        </a:p>
      </dgm:t>
    </dgm:pt>
    <dgm:pt modelId="{A948BB05-0E70-4FBE-8A61-EF26023DA1EF}" type="parTrans" cxnId="{45994B85-BD24-410A-9875-974E3752998E}">
      <dgm:prSet/>
      <dgm:spPr/>
      <dgm:t>
        <a:bodyPr/>
        <a:lstStyle/>
        <a:p>
          <a:endParaRPr lang="ru-RU" sz="1400"/>
        </a:p>
      </dgm:t>
    </dgm:pt>
    <dgm:pt modelId="{654836FE-CCA2-4C1B-8508-43239F1564B4}" type="sibTrans" cxnId="{45994B85-BD24-410A-9875-974E3752998E}">
      <dgm:prSet/>
      <dgm:spPr/>
      <dgm:t>
        <a:bodyPr/>
        <a:lstStyle/>
        <a:p>
          <a:endParaRPr lang="ru-RU" sz="1400"/>
        </a:p>
      </dgm:t>
    </dgm:pt>
    <dgm:pt modelId="{929F5B9E-2BE5-46B8-BA0C-40FAC90D8A29}">
      <dgm:prSet custT="1"/>
      <dgm:spPr/>
      <dgm:t>
        <a:bodyPr/>
        <a:lstStyle/>
        <a:p>
          <a:pPr rtl="0"/>
          <a:r>
            <a:rPr lang="ru-RU" sz="1400" dirty="0" err="1" smtClean="0"/>
            <a:t>сприятливе</a:t>
          </a:r>
          <a:r>
            <a:rPr lang="ru-RU" sz="1400" dirty="0" smtClean="0"/>
            <a:t> </a:t>
          </a:r>
          <a:r>
            <a:rPr lang="ru-RU" sz="1400" dirty="0" err="1" smtClean="0"/>
            <a:t>суспільне</a:t>
          </a:r>
          <a:r>
            <a:rPr lang="ru-RU" sz="1400" dirty="0" smtClean="0"/>
            <a:t> </a:t>
          </a:r>
          <a:r>
            <a:rPr lang="ru-RU" sz="1400" dirty="0" err="1" smtClean="0"/>
            <a:t>середовище</a:t>
          </a:r>
          <a:r>
            <a:rPr lang="ru-RU" sz="1400" dirty="0" smtClean="0"/>
            <a:t> для </a:t>
          </a:r>
          <a:r>
            <a:rPr lang="ru-RU" sz="1400" dirty="0" err="1" smtClean="0"/>
            <a:t>поширення</a:t>
          </a:r>
          <a:r>
            <a:rPr lang="ru-RU" sz="1400" dirty="0" smtClean="0"/>
            <a:t> </a:t>
          </a:r>
          <a:r>
            <a:rPr lang="ru-RU" sz="1400" dirty="0" err="1" smtClean="0"/>
            <a:t>громадянської</a:t>
          </a:r>
          <a:r>
            <a:rPr lang="ru-RU" sz="1400" dirty="0" smtClean="0"/>
            <a:t> </a:t>
          </a:r>
          <a:r>
            <a:rPr lang="ru-RU" sz="1400" dirty="0" err="1" smtClean="0"/>
            <a:t>політичної</a:t>
          </a:r>
          <a:r>
            <a:rPr lang="ru-RU" sz="1400" dirty="0" smtClean="0"/>
            <a:t> </a:t>
          </a:r>
          <a:r>
            <a:rPr lang="ru-RU" sz="1400" dirty="0" err="1" smtClean="0"/>
            <a:t>культури</a:t>
          </a:r>
          <a:r>
            <a:rPr lang="ru-RU" sz="1400" dirty="0" smtClean="0"/>
            <a:t> </a:t>
          </a:r>
          <a:r>
            <a:rPr lang="ru-RU" sz="1400" dirty="0" err="1" smtClean="0"/>
            <a:t>і</a:t>
          </a:r>
          <a:r>
            <a:rPr lang="ru-RU" sz="1400" dirty="0" smtClean="0"/>
            <a:t> через </a:t>
          </a:r>
          <a:r>
            <a:rPr lang="ru-RU" sz="1400" dirty="0" err="1" smtClean="0"/>
            <a:t>неї</a:t>
          </a:r>
          <a:r>
            <a:rPr lang="ru-RU" sz="1400" dirty="0" smtClean="0"/>
            <a:t> — для </a:t>
          </a:r>
          <a:r>
            <a:rPr lang="ru-RU" sz="1400" dirty="0" err="1" smtClean="0"/>
            <a:t>зміцнення</a:t>
          </a:r>
          <a:r>
            <a:rPr lang="ru-RU" sz="1400" dirty="0" smtClean="0"/>
            <a:t> демократичного ладу, </a:t>
          </a:r>
          <a:r>
            <a:rPr lang="ru-RU" sz="1400" dirty="0" err="1" smtClean="0"/>
            <a:t>надання</a:t>
          </a:r>
          <a:r>
            <a:rPr lang="ru-RU" sz="1400" dirty="0" smtClean="0"/>
            <a:t> </a:t>
          </a:r>
          <a:r>
            <a:rPr lang="ru-RU" sz="1400" dirty="0" err="1" smtClean="0"/>
            <a:t>процесові</a:t>
          </a:r>
          <a:r>
            <a:rPr lang="ru-RU" sz="1400" dirty="0" smtClean="0"/>
            <a:t> </a:t>
          </a:r>
          <a:r>
            <a:rPr lang="ru-RU" sz="1400" dirty="0" err="1" smtClean="0"/>
            <a:t>демократизації</a:t>
          </a:r>
          <a:r>
            <a:rPr lang="ru-RU" sz="1400" dirty="0" smtClean="0"/>
            <a:t> </a:t>
          </a:r>
          <a:r>
            <a:rPr lang="ru-RU" sz="1400" dirty="0" err="1" smtClean="0"/>
            <a:t>незворотного</a:t>
          </a:r>
          <a:r>
            <a:rPr lang="ru-RU" sz="1400" dirty="0" smtClean="0"/>
            <a:t> характеру</a:t>
          </a:r>
          <a:endParaRPr lang="ru-RU" sz="1400" dirty="0"/>
        </a:p>
      </dgm:t>
    </dgm:pt>
    <dgm:pt modelId="{4D0ECA11-5273-433B-9D71-96F97711A709}" type="parTrans" cxnId="{2CB1DCDF-DE5C-4ACB-B85C-88B617F29DA3}">
      <dgm:prSet/>
      <dgm:spPr/>
      <dgm:t>
        <a:bodyPr/>
        <a:lstStyle/>
        <a:p>
          <a:endParaRPr lang="ru-RU" sz="1400"/>
        </a:p>
      </dgm:t>
    </dgm:pt>
    <dgm:pt modelId="{0ADD3CA1-7C93-4AE0-AF19-E57AB6DBC645}" type="sibTrans" cxnId="{2CB1DCDF-DE5C-4ACB-B85C-88B617F29DA3}">
      <dgm:prSet/>
      <dgm:spPr/>
      <dgm:t>
        <a:bodyPr/>
        <a:lstStyle/>
        <a:p>
          <a:endParaRPr lang="ru-RU" sz="1400"/>
        </a:p>
      </dgm:t>
    </dgm:pt>
    <dgm:pt modelId="{51C679BD-1FF2-44CC-AE37-D9B3CB87FC3B}" type="pres">
      <dgm:prSet presAssocID="{9AD6FB31-2A6D-4D32-A539-75CB42CBF982}" presName="compositeShape" presStyleCnt="0">
        <dgm:presLayoutVars>
          <dgm:dir/>
          <dgm:resizeHandles/>
        </dgm:presLayoutVars>
      </dgm:prSet>
      <dgm:spPr/>
    </dgm:pt>
    <dgm:pt modelId="{EBC1397C-E7A7-4FFA-92AE-DEA7902FB99C}" type="pres">
      <dgm:prSet presAssocID="{9AD6FB31-2A6D-4D32-A539-75CB42CBF982}" presName="pyramid" presStyleLbl="node1" presStyleIdx="0" presStyleCnt="1"/>
      <dgm:spPr/>
    </dgm:pt>
    <dgm:pt modelId="{B1E6ADCE-1C85-4DC1-ADA7-D8880558DF7B}" type="pres">
      <dgm:prSet presAssocID="{9AD6FB31-2A6D-4D32-A539-75CB42CBF982}" presName="theList" presStyleCnt="0"/>
      <dgm:spPr/>
    </dgm:pt>
    <dgm:pt modelId="{FFE02892-9DF8-4008-AA13-267017BAC4B6}" type="pres">
      <dgm:prSet presAssocID="{37139667-26FF-4916-BD8D-0A256437EB7D}" presName="aNode" presStyleLbl="fgAcc1" presStyleIdx="0" presStyleCnt="4">
        <dgm:presLayoutVars>
          <dgm:bulletEnabled val="1"/>
        </dgm:presLayoutVars>
      </dgm:prSet>
      <dgm:spPr/>
    </dgm:pt>
    <dgm:pt modelId="{B2FCC68A-96D5-40C9-A247-5123762817B7}" type="pres">
      <dgm:prSet presAssocID="{37139667-26FF-4916-BD8D-0A256437EB7D}" presName="aSpace" presStyleCnt="0"/>
      <dgm:spPr/>
    </dgm:pt>
    <dgm:pt modelId="{166018BC-35C3-4D90-A764-978411695B50}" type="pres">
      <dgm:prSet presAssocID="{236B84EB-3706-4EB8-91DF-E7900C47DFB0}" presName="aNode" presStyleLbl="fgAcc1" presStyleIdx="1" presStyleCnt="4">
        <dgm:presLayoutVars>
          <dgm:bulletEnabled val="1"/>
        </dgm:presLayoutVars>
      </dgm:prSet>
      <dgm:spPr/>
    </dgm:pt>
    <dgm:pt modelId="{93190CE5-A7FA-4EA1-8E4A-E2BEF0071105}" type="pres">
      <dgm:prSet presAssocID="{236B84EB-3706-4EB8-91DF-E7900C47DFB0}" presName="aSpace" presStyleCnt="0"/>
      <dgm:spPr/>
    </dgm:pt>
    <dgm:pt modelId="{7B49C217-5058-4DCD-9E93-838C2DAD78B4}" type="pres">
      <dgm:prSet presAssocID="{988FCA2D-131D-4632-B47C-81DC500DE13F}" presName="aNode" presStyleLbl="fgAcc1" presStyleIdx="2" presStyleCnt="4">
        <dgm:presLayoutVars>
          <dgm:bulletEnabled val="1"/>
        </dgm:presLayoutVars>
      </dgm:prSet>
      <dgm:spPr/>
    </dgm:pt>
    <dgm:pt modelId="{AC84136A-E069-43D4-86CE-6A7D1D3D73E1}" type="pres">
      <dgm:prSet presAssocID="{988FCA2D-131D-4632-B47C-81DC500DE13F}" presName="aSpace" presStyleCnt="0"/>
      <dgm:spPr/>
    </dgm:pt>
    <dgm:pt modelId="{E51B5565-014C-43BE-BF27-3590E2A6D923}" type="pres">
      <dgm:prSet presAssocID="{929F5B9E-2BE5-46B8-BA0C-40FAC90D8A29}" presName="aNode" presStyleLbl="fgAcc1" presStyleIdx="3" presStyleCnt="4" custScaleX="107949" custScaleY="127263">
        <dgm:presLayoutVars>
          <dgm:bulletEnabled val="1"/>
        </dgm:presLayoutVars>
      </dgm:prSet>
      <dgm:spPr/>
    </dgm:pt>
    <dgm:pt modelId="{47EFE305-6DD0-46CE-9ED3-A11AA4C8D19B}" type="pres">
      <dgm:prSet presAssocID="{929F5B9E-2BE5-46B8-BA0C-40FAC90D8A29}" presName="aSpace" presStyleCnt="0"/>
      <dgm:spPr/>
    </dgm:pt>
  </dgm:ptLst>
  <dgm:cxnLst>
    <dgm:cxn modelId="{536FA1E9-1DCB-4611-B215-614E855685B4}" type="presOf" srcId="{236B84EB-3706-4EB8-91DF-E7900C47DFB0}" destId="{166018BC-35C3-4D90-A764-978411695B50}" srcOrd="0" destOrd="0" presId="urn:microsoft.com/office/officeart/2005/8/layout/pyramid2"/>
    <dgm:cxn modelId="{BCCEBCA6-1403-444B-AB1D-CBA50C7EA171}" type="presOf" srcId="{37139667-26FF-4916-BD8D-0A256437EB7D}" destId="{FFE02892-9DF8-4008-AA13-267017BAC4B6}" srcOrd="0" destOrd="0" presId="urn:microsoft.com/office/officeart/2005/8/layout/pyramid2"/>
    <dgm:cxn modelId="{3A9A7B2C-A988-4B29-9E9B-2683F0482A58}" srcId="{9AD6FB31-2A6D-4D32-A539-75CB42CBF982}" destId="{37139667-26FF-4916-BD8D-0A256437EB7D}" srcOrd="0" destOrd="0" parTransId="{C9BA2C1D-5FEA-45D7-88BD-016EB4AEA810}" sibTransId="{E317C2C9-44C8-4B00-8610-33A75C9EA22F}"/>
    <dgm:cxn modelId="{2CB1DCDF-DE5C-4ACB-B85C-88B617F29DA3}" srcId="{9AD6FB31-2A6D-4D32-A539-75CB42CBF982}" destId="{929F5B9E-2BE5-46B8-BA0C-40FAC90D8A29}" srcOrd="3" destOrd="0" parTransId="{4D0ECA11-5273-433B-9D71-96F97711A709}" sibTransId="{0ADD3CA1-7C93-4AE0-AF19-E57AB6DBC645}"/>
    <dgm:cxn modelId="{45994B85-BD24-410A-9875-974E3752998E}" srcId="{9AD6FB31-2A6D-4D32-A539-75CB42CBF982}" destId="{988FCA2D-131D-4632-B47C-81DC500DE13F}" srcOrd="2" destOrd="0" parTransId="{A948BB05-0E70-4FBE-8A61-EF26023DA1EF}" sibTransId="{654836FE-CCA2-4C1B-8508-43239F1564B4}"/>
    <dgm:cxn modelId="{0537E7A0-6A07-4589-84AE-5630CE3DD6C6}" type="presOf" srcId="{9AD6FB31-2A6D-4D32-A539-75CB42CBF982}" destId="{51C679BD-1FF2-44CC-AE37-D9B3CB87FC3B}" srcOrd="0" destOrd="0" presId="urn:microsoft.com/office/officeart/2005/8/layout/pyramid2"/>
    <dgm:cxn modelId="{E3186498-C5A9-43E5-AC23-6A3E39E5F411}" type="presOf" srcId="{929F5B9E-2BE5-46B8-BA0C-40FAC90D8A29}" destId="{E51B5565-014C-43BE-BF27-3590E2A6D923}" srcOrd="0" destOrd="0" presId="urn:microsoft.com/office/officeart/2005/8/layout/pyramid2"/>
    <dgm:cxn modelId="{E6C3EAC9-2873-460A-A726-8B6ADA77A36F}" type="presOf" srcId="{988FCA2D-131D-4632-B47C-81DC500DE13F}" destId="{7B49C217-5058-4DCD-9E93-838C2DAD78B4}" srcOrd="0" destOrd="0" presId="urn:microsoft.com/office/officeart/2005/8/layout/pyramid2"/>
    <dgm:cxn modelId="{9E296490-261D-4527-BCD0-8FE086F67018}" srcId="{9AD6FB31-2A6D-4D32-A539-75CB42CBF982}" destId="{236B84EB-3706-4EB8-91DF-E7900C47DFB0}" srcOrd="1" destOrd="0" parTransId="{782CB7AE-DC17-419B-BBE3-5392D58742F0}" sibTransId="{58D11EBB-AE61-481C-8C08-BB6D08CCEB4F}"/>
    <dgm:cxn modelId="{0447CE45-65C8-4DB2-BDBE-853E4750B788}" type="presParOf" srcId="{51C679BD-1FF2-44CC-AE37-D9B3CB87FC3B}" destId="{EBC1397C-E7A7-4FFA-92AE-DEA7902FB99C}" srcOrd="0" destOrd="0" presId="urn:microsoft.com/office/officeart/2005/8/layout/pyramid2"/>
    <dgm:cxn modelId="{A5E30DCA-618B-4939-B59C-D7303C6DFFC9}" type="presParOf" srcId="{51C679BD-1FF2-44CC-AE37-D9B3CB87FC3B}" destId="{B1E6ADCE-1C85-4DC1-ADA7-D8880558DF7B}" srcOrd="1" destOrd="0" presId="urn:microsoft.com/office/officeart/2005/8/layout/pyramid2"/>
    <dgm:cxn modelId="{E3762956-4468-4A2A-A10D-CDC6672F769F}" type="presParOf" srcId="{B1E6ADCE-1C85-4DC1-ADA7-D8880558DF7B}" destId="{FFE02892-9DF8-4008-AA13-267017BAC4B6}" srcOrd="0" destOrd="0" presId="urn:microsoft.com/office/officeart/2005/8/layout/pyramid2"/>
    <dgm:cxn modelId="{19F398CD-AF2A-460D-9460-2214EE787EC7}" type="presParOf" srcId="{B1E6ADCE-1C85-4DC1-ADA7-D8880558DF7B}" destId="{B2FCC68A-96D5-40C9-A247-5123762817B7}" srcOrd="1" destOrd="0" presId="urn:microsoft.com/office/officeart/2005/8/layout/pyramid2"/>
    <dgm:cxn modelId="{278A6148-57B1-4557-BF63-F1DE071F94F5}" type="presParOf" srcId="{B1E6ADCE-1C85-4DC1-ADA7-D8880558DF7B}" destId="{166018BC-35C3-4D90-A764-978411695B50}" srcOrd="2" destOrd="0" presId="urn:microsoft.com/office/officeart/2005/8/layout/pyramid2"/>
    <dgm:cxn modelId="{90D332E6-F970-47A2-9593-27F9391CDB5B}" type="presParOf" srcId="{B1E6ADCE-1C85-4DC1-ADA7-D8880558DF7B}" destId="{93190CE5-A7FA-4EA1-8E4A-E2BEF0071105}" srcOrd="3" destOrd="0" presId="urn:microsoft.com/office/officeart/2005/8/layout/pyramid2"/>
    <dgm:cxn modelId="{866308AD-8A92-4B01-B700-78228BEA8574}" type="presParOf" srcId="{B1E6ADCE-1C85-4DC1-ADA7-D8880558DF7B}" destId="{7B49C217-5058-4DCD-9E93-838C2DAD78B4}" srcOrd="4" destOrd="0" presId="urn:microsoft.com/office/officeart/2005/8/layout/pyramid2"/>
    <dgm:cxn modelId="{8793A8A8-254C-4B08-8E64-13F6F153DA99}" type="presParOf" srcId="{B1E6ADCE-1C85-4DC1-ADA7-D8880558DF7B}" destId="{AC84136A-E069-43D4-86CE-6A7D1D3D73E1}" srcOrd="5" destOrd="0" presId="urn:microsoft.com/office/officeart/2005/8/layout/pyramid2"/>
    <dgm:cxn modelId="{A7B0BCF9-8A88-48B5-A68B-8AE1BC8E358A}" type="presParOf" srcId="{B1E6ADCE-1C85-4DC1-ADA7-D8880558DF7B}" destId="{E51B5565-014C-43BE-BF27-3590E2A6D923}" srcOrd="6" destOrd="0" presId="urn:microsoft.com/office/officeart/2005/8/layout/pyramid2"/>
    <dgm:cxn modelId="{847F649E-928A-46E5-B866-ED3B53F9C009}" type="presParOf" srcId="{B1E6ADCE-1C85-4DC1-ADA7-D8880558DF7B}" destId="{47EFE305-6DD0-46CE-9ED3-A11AA4C8D19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85AA63-8829-414F-BF73-BA4B7B9350F6}">
      <dsp:nvSpPr>
        <dsp:cNvPr id="0" name=""/>
        <dsp:cNvSpPr/>
      </dsp:nvSpPr>
      <dsp:spPr>
        <a:xfrm>
          <a:off x="0" y="237906"/>
          <a:ext cx="8229600" cy="38492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err="1" smtClean="0"/>
            <a:t>Громадянське</a:t>
          </a:r>
          <a:r>
            <a:rPr lang="ru-RU" sz="3500" b="1" kern="1200" dirty="0" smtClean="0"/>
            <a:t> </a:t>
          </a:r>
          <a:r>
            <a:rPr lang="ru-RU" sz="3500" b="1" kern="1200" dirty="0" err="1" smtClean="0"/>
            <a:t>суспільство</a:t>
          </a:r>
          <a:r>
            <a:rPr lang="ru-RU" sz="3500" kern="1200" dirty="0" smtClean="0"/>
            <a:t> — </a:t>
          </a:r>
          <a:r>
            <a:rPr lang="ru-RU" sz="3500" kern="1200" dirty="0" err="1" smtClean="0"/>
            <a:t>історичний</a:t>
          </a:r>
          <a:r>
            <a:rPr lang="ru-RU" sz="3500" kern="1200" dirty="0" smtClean="0"/>
            <a:t> тип у </a:t>
          </a:r>
          <a:r>
            <a:rPr lang="ru-RU" sz="3500" kern="1200" dirty="0" err="1" smtClean="0"/>
            <a:t>розвитку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людського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суспільства</a:t>
          </a:r>
          <a:r>
            <a:rPr lang="ru-RU" sz="3500" kern="1200" dirty="0" smtClean="0"/>
            <a:t>, </a:t>
          </a:r>
          <a:r>
            <a:rPr lang="ru-RU" sz="3500" kern="1200" dirty="0" err="1" smtClean="0"/>
            <a:t>його</a:t>
          </a:r>
          <a:r>
            <a:rPr lang="ru-RU" sz="3500" kern="1200" dirty="0" smtClean="0"/>
            <a:t> конкретна </a:t>
          </a:r>
          <a:r>
            <a:rPr lang="ru-RU" sz="3500" kern="1200" dirty="0" err="1" smtClean="0"/>
            <a:t>якісна</a:t>
          </a:r>
          <a:r>
            <a:rPr lang="ru-RU" sz="3500" kern="1200" dirty="0" smtClean="0"/>
            <a:t> характеристика; </a:t>
          </a:r>
          <a:r>
            <a:rPr lang="ru-RU" sz="3500" kern="1200" dirty="0" err="1" smtClean="0"/>
            <a:t>це</a:t>
          </a:r>
          <a:r>
            <a:rPr lang="ru-RU" sz="3500" kern="1200" dirty="0" smtClean="0"/>
            <a:t> сфера </a:t>
          </a:r>
          <a:r>
            <a:rPr lang="ru-RU" sz="3500" kern="1200" dirty="0" err="1" smtClean="0"/>
            <a:t>самовиявлення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і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реалізації</a:t>
          </a:r>
          <a:r>
            <a:rPr lang="ru-RU" sz="3500" kern="1200" dirty="0" smtClean="0"/>
            <a:t> потреб та </a:t>
          </a:r>
          <a:r>
            <a:rPr lang="ru-RU" sz="3500" kern="1200" dirty="0" err="1" smtClean="0"/>
            <a:t>інтересів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вільних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індивідів</a:t>
          </a:r>
          <a:r>
            <a:rPr lang="ru-RU" sz="3500" kern="1200" dirty="0" smtClean="0"/>
            <a:t> через систему </a:t>
          </a:r>
          <a:r>
            <a:rPr lang="ru-RU" sz="3500" kern="1200" dirty="0" err="1" smtClean="0"/>
            <a:t>відносин</a:t>
          </a:r>
          <a:r>
            <a:rPr lang="ru-RU" sz="3500" kern="1200" dirty="0" smtClean="0"/>
            <a:t>. </a:t>
          </a:r>
          <a:endParaRPr lang="ru-RU" sz="3500" kern="1200" dirty="0"/>
        </a:p>
      </dsp:txBody>
      <dsp:txXfrm>
        <a:off x="0" y="237906"/>
        <a:ext cx="8229600" cy="38492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534736-A952-427D-BC7E-1FCEDBE5CBF7}">
      <dsp:nvSpPr>
        <dsp:cNvPr id="0" name=""/>
        <dsp:cNvSpPr/>
      </dsp:nvSpPr>
      <dsp:spPr>
        <a:xfrm>
          <a:off x="0" y="0"/>
          <a:ext cx="4325112" cy="43251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C3231-10C7-4D39-BA54-A50EB3FAF7F6}">
      <dsp:nvSpPr>
        <dsp:cNvPr id="0" name=""/>
        <dsp:cNvSpPr/>
      </dsp:nvSpPr>
      <dsp:spPr>
        <a:xfrm>
          <a:off x="2162556" y="0"/>
          <a:ext cx="6067044" cy="4325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</a:t>
          </a:r>
          <a:r>
            <a:rPr lang="ru-RU" sz="2600" kern="1200" dirty="0" err="1" smtClean="0"/>
            <a:t>укупніст</a:t>
          </a:r>
          <a:r>
            <a:rPr lang="uk-UA" sz="2600" kern="1200" dirty="0" smtClean="0"/>
            <a:t>ь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міжособових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відносин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сімейних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суспільних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економічних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культурних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релігійних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інших</a:t>
          </a:r>
          <a:r>
            <a:rPr lang="ru-RU" sz="2600" kern="1200" dirty="0" smtClean="0"/>
            <a:t> структур, </a:t>
          </a:r>
          <a:r>
            <a:rPr lang="ru-RU" sz="2600" kern="1200" dirty="0" err="1" smtClean="0"/>
            <a:t>які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розвиваються</a:t>
          </a:r>
          <a:r>
            <a:rPr lang="ru-RU" sz="2600" kern="1200" dirty="0" smtClean="0"/>
            <a:t> в </a:t>
          </a:r>
          <a:r>
            <a:rPr lang="ru-RU" sz="2600" kern="1200" dirty="0" err="1" smtClean="0"/>
            <a:t>суспільстві</a:t>
          </a:r>
          <a:r>
            <a:rPr lang="ru-RU" sz="2600" kern="1200" dirty="0" smtClean="0"/>
            <a:t> без </a:t>
          </a:r>
          <a:r>
            <a:rPr lang="ru-RU" sz="2600" kern="1200" dirty="0" err="1" smtClean="0"/>
            <a:t>втручання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держави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2162556" y="0"/>
        <a:ext cx="6067044" cy="2054428"/>
      </dsp:txXfrm>
    </dsp:sp>
    <dsp:sp modelId="{9A1C27BE-79AC-4697-9304-03D5F0AA1419}">
      <dsp:nvSpPr>
        <dsp:cNvPr id="0" name=""/>
        <dsp:cNvSpPr/>
      </dsp:nvSpPr>
      <dsp:spPr>
        <a:xfrm>
          <a:off x="1135341" y="2054428"/>
          <a:ext cx="2054428" cy="20544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C9368-F7A4-4EA5-B6CB-54EDC918994C}">
      <dsp:nvSpPr>
        <dsp:cNvPr id="0" name=""/>
        <dsp:cNvSpPr/>
      </dsp:nvSpPr>
      <dsp:spPr>
        <a:xfrm>
          <a:off x="2162556" y="2054428"/>
          <a:ext cx="6067044" cy="20544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/>
            <a:t>предстає</a:t>
          </a:r>
          <a:r>
            <a:rPr lang="ru-RU" sz="2600" kern="1200" dirty="0" smtClean="0"/>
            <a:t> у </a:t>
          </a:r>
          <a:r>
            <a:rPr lang="ru-RU" sz="2600" kern="1200" dirty="0" err="1" smtClean="0"/>
            <a:t>вигляді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соціального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економічного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культурного простору, в </a:t>
          </a:r>
          <a:r>
            <a:rPr lang="ru-RU" sz="2600" kern="1200" dirty="0" err="1" smtClean="0"/>
            <a:t>якому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взаємодіють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вільні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індивіди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реалізовуючі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приватні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інтереси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здійснюючі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індивідуальний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вибір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2162556" y="2054428"/>
        <a:ext cx="6067044" cy="20544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F4D192-DD2B-4872-B823-A4124EF6922F}">
      <dsp:nvSpPr>
        <dsp:cNvPr id="0" name=""/>
        <dsp:cNvSpPr/>
      </dsp:nvSpPr>
      <dsp:spPr>
        <a:xfrm>
          <a:off x="0" y="215833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</a:t>
          </a:r>
          <a:r>
            <a:rPr lang="ru-RU" sz="1600" kern="1200" dirty="0" err="1" smtClean="0"/>
            <a:t>відокремлена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держави</a:t>
          </a:r>
          <a:r>
            <a:rPr lang="ru-RU" sz="1600" kern="1200" dirty="0" smtClean="0"/>
            <a:t> структура </a:t>
          </a:r>
          <a:r>
            <a:rPr lang="ru-RU" sz="1600" kern="1200" dirty="0" err="1" smtClean="0"/>
            <a:t>суспільства</a:t>
          </a:r>
          <a:endParaRPr lang="ru-RU" sz="1600" kern="1200" dirty="0"/>
        </a:p>
      </dsp:txBody>
      <dsp:txXfrm>
        <a:off x="0" y="215833"/>
        <a:ext cx="2722802" cy="1633681"/>
      </dsp:txXfrm>
    </dsp:sp>
    <dsp:sp modelId="{45280848-904E-4C5B-A423-AEC227E400B5}">
      <dsp:nvSpPr>
        <dsp:cNvPr id="0" name=""/>
        <dsp:cNvSpPr/>
      </dsp:nvSpPr>
      <dsp:spPr>
        <a:xfrm>
          <a:off x="2995082" y="215833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сфера </a:t>
          </a:r>
          <a:r>
            <a:rPr lang="ru-RU" sz="1600" kern="1200" dirty="0" err="1" smtClean="0"/>
            <a:t>вільної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реалізації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безпосередніх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різноманітних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інтересів</a:t>
          </a:r>
          <a:r>
            <a:rPr lang="ru-RU" sz="1600" kern="1200" dirty="0" smtClean="0"/>
            <a:t> людей</a:t>
          </a:r>
          <a:endParaRPr lang="ru-RU" sz="1600" kern="1200" dirty="0"/>
        </a:p>
      </dsp:txBody>
      <dsp:txXfrm>
        <a:off x="2995082" y="215833"/>
        <a:ext cx="2722802" cy="1633681"/>
      </dsp:txXfrm>
    </dsp:sp>
    <dsp:sp modelId="{14DC82C6-C067-4EE2-85F1-B5DBF21FDE94}">
      <dsp:nvSpPr>
        <dsp:cNvPr id="0" name=""/>
        <dsp:cNvSpPr/>
      </dsp:nvSpPr>
      <dsp:spPr>
        <a:xfrm>
          <a:off x="5990165" y="215833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форма </a:t>
          </a:r>
          <a:r>
            <a:rPr lang="ru-RU" sz="1600" kern="1200" dirty="0" err="1" smtClean="0"/>
            <a:t>безпосереднього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спілкування</a:t>
          </a:r>
          <a:r>
            <a:rPr lang="ru-RU" sz="1600" kern="1200" dirty="0" smtClean="0"/>
            <a:t> людей</a:t>
          </a:r>
          <a:endParaRPr lang="ru-RU" sz="1600" kern="1200" dirty="0"/>
        </a:p>
      </dsp:txBody>
      <dsp:txXfrm>
        <a:off x="5990165" y="215833"/>
        <a:ext cx="2722802" cy="1633681"/>
      </dsp:txXfrm>
    </dsp:sp>
    <dsp:sp modelId="{7528BCA1-41B3-42AA-8D15-33920C9FCAF1}">
      <dsp:nvSpPr>
        <dsp:cNvPr id="0" name=""/>
        <dsp:cNvSpPr/>
      </dsp:nvSpPr>
      <dsp:spPr>
        <a:xfrm>
          <a:off x="0" y="2121795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</a:t>
          </a:r>
          <a:r>
            <a:rPr lang="ru-RU" sz="1600" kern="1200" dirty="0" err="1" smtClean="0"/>
            <a:t>плюралізм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ідей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вартостей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соціальних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цінностей</a:t>
          </a:r>
          <a:endParaRPr lang="ru-RU" sz="1600" kern="1200" dirty="0"/>
        </a:p>
      </dsp:txBody>
      <dsp:txXfrm>
        <a:off x="0" y="2121795"/>
        <a:ext cx="2722802" cy="1633681"/>
      </dsp:txXfrm>
    </dsp:sp>
    <dsp:sp modelId="{A93BF585-01E9-46A4-A80E-2915E8FC6EDE}">
      <dsp:nvSpPr>
        <dsp:cNvPr id="0" name=""/>
        <dsp:cNvSpPr/>
      </dsp:nvSpPr>
      <dsp:spPr>
        <a:xfrm>
          <a:off x="2995082" y="2121795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</a:t>
          </a:r>
          <a:r>
            <a:rPr lang="ru-RU" sz="1600" kern="1200" dirty="0" err="1" smtClean="0"/>
            <a:t>політична</a:t>
          </a:r>
          <a:r>
            <a:rPr lang="ru-RU" sz="1600" kern="1200" dirty="0" smtClean="0"/>
            <a:t> система, де держава </a:t>
          </a:r>
          <a:r>
            <a:rPr lang="ru-RU" sz="1600" kern="1200" dirty="0" err="1" smtClean="0"/>
            <a:t>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похідною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громадянського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суспільства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процесів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відбуваються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ньому</a:t>
          </a:r>
          <a:endParaRPr lang="ru-RU" sz="1600" kern="1200" dirty="0"/>
        </a:p>
      </dsp:txBody>
      <dsp:txXfrm>
        <a:off x="2995082" y="2121795"/>
        <a:ext cx="2722802" cy="1633681"/>
      </dsp:txXfrm>
    </dsp:sp>
    <dsp:sp modelId="{EBAA654A-767E-4BC9-A110-D9A9AAFB283A}">
      <dsp:nvSpPr>
        <dsp:cNvPr id="0" name=""/>
        <dsp:cNvSpPr/>
      </dsp:nvSpPr>
      <dsp:spPr>
        <a:xfrm>
          <a:off x="5990165" y="2121795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сфера реального приватного </a:t>
          </a:r>
          <a:r>
            <a:rPr lang="ru-RU" sz="1600" kern="1200" dirty="0" err="1" smtClean="0"/>
            <a:t>життя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безпосереднього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спілкування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люддей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відміну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держави</a:t>
          </a:r>
          <a:r>
            <a:rPr lang="ru-RU" sz="1600" kern="1200" dirty="0" smtClean="0"/>
            <a:t> як </a:t>
          </a:r>
          <a:r>
            <a:rPr lang="ru-RU" sz="1600" kern="1200" dirty="0" err="1" smtClean="0"/>
            <a:t>умовного</a:t>
          </a:r>
          <a:r>
            <a:rPr lang="ru-RU" sz="1600" kern="1200" dirty="0" smtClean="0"/>
            <a:t> формального </a:t>
          </a:r>
          <a:r>
            <a:rPr lang="ru-RU" sz="1600" kern="1200" dirty="0" err="1" smtClean="0"/>
            <a:t>життя</a:t>
          </a:r>
          <a:endParaRPr lang="ru-RU" sz="1600" kern="1200" dirty="0"/>
        </a:p>
      </dsp:txBody>
      <dsp:txXfrm>
        <a:off x="5990165" y="2121795"/>
        <a:ext cx="2722802" cy="1633681"/>
      </dsp:txXfrm>
    </dsp:sp>
    <dsp:sp modelId="{392B0CED-65DF-4698-A871-A71FFBC6A414}">
      <dsp:nvSpPr>
        <dsp:cNvPr id="0" name=""/>
        <dsp:cNvSpPr/>
      </dsp:nvSpPr>
      <dsp:spPr>
        <a:xfrm>
          <a:off x="0" y="4027757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</a:t>
          </a:r>
          <a:r>
            <a:rPr lang="ru-RU" sz="1600" kern="1200" dirty="0" err="1" smtClean="0"/>
            <a:t>пріоритет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громадянських</a:t>
          </a:r>
          <a:r>
            <a:rPr lang="ru-RU" sz="1600" kern="1200" dirty="0" smtClean="0"/>
            <a:t> прав </a:t>
          </a:r>
          <a:r>
            <a:rPr lang="ru-RU" sz="1600" kern="1200" dirty="0" err="1" smtClean="0"/>
            <a:t>порівняно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державними</a:t>
          </a:r>
          <a:r>
            <a:rPr lang="ru-RU" sz="1600" kern="1200" dirty="0" smtClean="0"/>
            <a:t> законами</a:t>
          </a:r>
          <a:endParaRPr lang="ru-RU" sz="1600" kern="1200" dirty="0"/>
        </a:p>
      </dsp:txBody>
      <dsp:txXfrm>
        <a:off x="0" y="4027757"/>
        <a:ext cx="2722802" cy="1633681"/>
      </dsp:txXfrm>
    </dsp:sp>
    <dsp:sp modelId="{CA06F5FE-A31D-4E87-B068-93DF78D0E2FA}">
      <dsp:nvSpPr>
        <dsp:cNvPr id="0" name=""/>
        <dsp:cNvSpPr/>
      </dsp:nvSpPr>
      <dsp:spPr>
        <a:xfrm>
          <a:off x="2995082" y="4027757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свобода </a:t>
          </a:r>
          <a:r>
            <a:rPr lang="ru-RU" sz="1600" kern="1200" dirty="0" err="1" smtClean="0"/>
            <a:t>особистості</a:t>
          </a:r>
          <a:endParaRPr lang="ru-RU" sz="1600" kern="1200" dirty="0"/>
        </a:p>
      </dsp:txBody>
      <dsp:txXfrm>
        <a:off x="2995082" y="4027757"/>
        <a:ext cx="2722802" cy="1633681"/>
      </dsp:txXfrm>
    </dsp:sp>
    <dsp:sp modelId="{CE3D82CC-7DC4-42FB-9B89-D0E0DB0134D1}">
      <dsp:nvSpPr>
        <dsp:cNvPr id="0" name=""/>
        <dsp:cNvSpPr/>
      </dsp:nvSpPr>
      <dsp:spPr>
        <a:xfrm>
          <a:off x="5990165" y="4027757"/>
          <a:ext cx="2722802" cy="1633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– </a:t>
          </a:r>
          <a:r>
            <a:rPr lang="ru-RU" sz="1600" kern="1200" dirty="0" err="1" smtClean="0"/>
            <a:t>усвідомлення</a:t>
          </a:r>
          <a:r>
            <a:rPr lang="ru-RU" sz="1600" kern="1200" dirty="0" smtClean="0"/>
            <a:t> особою </a:t>
          </a:r>
          <a:r>
            <a:rPr lang="ru-RU" sz="1600" kern="1200" dirty="0" err="1" smtClean="0"/>
            <a:t>інтересу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суспільства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держави</a:t>
          </a:r>
          <a:r>
            <a:rPr lang="ru-RU" sz="1600" kern="1200" dirty="0" smtClean="0"/>
            <a:t> як </a:t>
          </a:r>
          <a:r>
            <a:rPr lang="ru-RU" sz="1600" kern="1200" dirty="0" err="1" smtClean="0"/>
            <a:t>свого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власного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інтересу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5990165" y="4027757"/>
        <a:ext cx="2722802" cy="163368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7AF415-7197-466B-9408-17BC1A298FAC}">
      <dsp:nvSpPr>
        <dsp:cNvPr id="0" name=""/>
        <dsp:cNvSpPr/>
      </dsp:nvSpPr>
      <dsp:spPr>
        <a:xfrm>
          <a:off x="40" y="48658"/>
          <a:ext cx="3845569" cy="112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err="1" smtClean="0"/>
            <a:t>організації</a:t>
          </a:r>
          <a:endParaRPr lang="ru-RU" sz="3900" kern="1200" dirty="0"/>
        </a:p>
      </dsp:txBody>
      <dsp:txXfrm>
        <a:off x="40" y="48658"/>
        <a:ext cx="3845569" cy="1123200"/>
      </dsp:txXfrm>
    </dsp:sp>
    <dsp:sp modelId="{FA7EC9EA-6FDA-42ED-8CBD-094389BEE98A}">
      <dsp:nvSpPr>
        <dsp:cNvPr id="0" name=""/>
        <dsp:cNvSpPr/>
      </dsp:nvSpPr>
      <dsp:spPr>
        <a:xfrm>
          <a:off x="40" y="1171858"/>
          <a:ext cx="3845569" cy="31045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err="1" smtClean="0"/>
            <a:t>політичні</a:t>
          </a:r>
          <a:r>
            <a:rPr lang="ru-RU" sz="3900" kern="1200" dirty="0" smtClean="0"/>
            <a:t> </a:t>
          </a:r>
          <a:r>
            <a:rPr lang="ru-RU" sz="3900" kern="1200" dirty="0" err="1" smtClean="0"/>
            <a:t>партії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громадські</a:t>
          </a:r>
          <a:r>
            <a:rPr lang="ru-RU" sz="3900" kern="1200" dirty="0" smtClean="0"/>
            <a:t> </a:t>
          </a:r>
          <a:r>
            <a:rPr lang="ru-RU" sz="3900" kern="1200" dirty="0" err="1" smtClean="0"/>
            <a:t>об'єднання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асоціації</a:t>
          </a:r>
          <a:endParaRPr lang="ru-RU" sz="3900" kern="1200" dirty="0"/>
        </a:p>
      </dsp:txBody>
      <dsp:txXfrm>
        <a:off x="40" y="1171858"/>
        <a:ext cx="3845569" cy="3104595"/>
      </dsp:txXfrm>
    </dsp:sp>
    <dsp:sp modelId="{16A7CC57-3157-41EF-BD19-1BE840C984C4}">
      <dsp:nvSpPr>
        <dsp:cNvPr id="0" name=""/>
        <dsp:cNvSpPr/>
      </dsp:nvSpPr>
      <dsp:spPr>
        <a:xfrm>
          <a:off x="4383989" y="48658"/>
          <a:ext cx="3845569" cy="112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err="1" smtClean="0"/>
            <a:t>об'єднання</a:t>
          </a:r>
          <a:endParaRPr lang="ru-RU" sz="3900" kern="1200" dirty="0"/>
        </a:p>
      </dsp:txBody>
      <dsp:txXfrm>
        <a:off x="4383989" y="48658"/>
        <a:ext cx="3845569" cy="1123200"/>
      </dsp:txXfrm>
    </dsp:sp>
    <dsp:sp modelId="{36E09A21-E79C-47C9-B0D6-00A284266ACD}">
      <dsp:nvSpPr>
        <dsp:cNvPr id="0" name=""/>
        <dsp:cNvSpPr/>
      </dsp:nvSpPr>
      <dsp:spPr>
        <a:xfrm>
          <a:off x="4383989" y="1171858"/>
          <a:ext cx="3845569" cy="31045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err="1" smtClean="0"/>
            <a:t>професійні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творчі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спортивні</a:t>
          </a:r>
          <a:r>
            <a:rPr lang="ru-RU" sz="3900" kern="1200" dirty="0" smtClean="0"/>
            <a:t>, </a:t>
          </a:r>
          <a:r>
            <a:rPr lang="ru-RU" sz="3900" kern="1200" dirty="0" err="1" smtClean="0"/>
            <a:t>конфесійні</a:t>
          </a:r>
          <a:endParaRPr lang="ru-RU" sz="3900" kern="1200" dirty="0"/>
        </a:p>
      </dsp:txBody>
      <dsp:txXfrm>
        <a:off x="4383989" y="1171858"/>
        <a:ext cx="3845569" cy="310459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3975B5-3343-424F-80B5-603E0E959075}">
      <dsp:nvSpPr>
        <dsp:cNvPr id="0" name=""/>
        <dsp:cNvSpPr/>
      </dsp:nvSpPr>
      <dsp:spPr>
        <a:xfrm>
          <a:off x="3738242" y="1301659"/>
          <a:ext cx="1667515" cy="166771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9CB5355-D269-4EDE-B060-6A476FD67E5A}">
      <dsp:nvSpPr>
        <dsp:cNvPr id="0" name=""/>
        <dsp:cNvSpPr/>
      </dsp:nvSpPr>
      <dsp:spPr>
        <a:xfrm>
          <a:off x="3616652" y="0"/>
          <a:ext cx="1910694" cy="102251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Родина </a:t>
          </a:r>
          <a:endParaRPr lang="ru-RU" sz="2400" kern="1200" dirty="0"/>
        </a:p>
      </dsp:txBody>
      <dsp:txXfrm>
        <a:off x="3616652" y="0"/>
        <a:ext cx="1910694" cy="1022513"/>
      </dsp:txXfrm>
    </dsp:sp>
    <dsp:sp modelId="{C81EFB1C-C928-4562-94D2-CC78AA36B5F3}">
      <dsp:nvSpPr>
        <dsp:cNvPr id="0" name=""/>
        <dsp:cNvSpPr/>
      </dsp:nvSpPr>
      <dsp:spPr>
        <a:xfrm>
          <a:off x="4227380" y="1536837"/>
          <a:ext cx="1667515" cy="1667719"/>
        </a:xfrm>
        <a:prstGeom prst="ellipse">
          <a:avLst/>
        </a:prstGeom>
        <a:solidFill>
          <a:schemeClr val="accent3">
            <a:alpha val="50000"/>
            <a:hueOff val="-2756545"/>
            <a:satOff val="4470"/>
            <a:lumOff val="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1F4045E-0336-477E-A5FA-7F5543FE0177}">
      <dsp:nvSpPr>
        <dsp:cNvPr id="0" name=""/>
        <dsp:cNvSpPr/>
      </dsp:nvSpPr>
      <dsp:spPr>
        <a:xfrm>
          <a:off x="6100555" y="971387"/>
          <a:ext cx="1806474" cy="11247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Церква</a:t>
          </a:r>
          <a:endParaRPr lang="ru-RU" sz="2400" kern="1200" dirty="0"/>
        </a:p>
      </dsp:txBody>
      <dsp:txXfrm>
        <a:off x="6100555" y="971387"/>
        <a:ext cx="1806474" cy="1124764"/>
      </dsp:txXfrm>
    </dsp:sp>
    <dsp:sp modelId="{DB51496C-DA29-46FE-82B4-AD0FCDC8186A}">
      <dsp:nvSpPr>
        <dsp:cNvPr id="0" name=""/>
        <dsp:cNvSpPr/>
      </dsp:nvSpPr>
      <dsp:spPr>
        <a:xfrm>
          <a:off x="4347580" y="2065988"/>
          <a:ext cx="1667515" cy="1667719"/>
        </a:xfrm>
        <a:prstGeom prst="ellipse">
          <a:avLst/>
        </a:prstGeom>
        <a:solidFill>
          <a:schemeClr val="accent3">
            <a:alpha val="50000"/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94804D5-F122-4FD7-B4D5-CD51D1AAA2E4}">
      <dsp:nvSpPr>
        <dsp:cNvPr id="0" name=""/>
        <dsp:cNvSpPr/>
      </dsp:nvSpPr>
      <dsp:spPr>
        <a:xfrm>
          <a:off x="6274255" y="2402906"/>
          <a:ext cx="1771734" cy="12014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ЗМІ</a:t>
          </a:r>
          <a:endParaRPr lang="ru-RU" sz="2400" kern="1200" dirty="0"/>
        </a:p>
      </dsp:txBody>
      <dsp:txXfrm>
        <a:off x="6274255" y="2402906"/>
        <a:ext cx="1771734" cy="1201453"/>
      </dsp:txXfrm>
    </dsp:sp>
    <dsp:sp modelId="{686FD989-B0AC-457F-8D47-192CEDFC9872}">
      <dsp:nvSpPr>
        <dsp:cNvPr id="0" name=""/>
        <dsp:cNvSpPr/>
      </dsp:nvSpPr>
      <dsp:spPr>
        <a:xfrm>
          <a:off x="4009213" y="2490331"/>
          <a:ext cx="1667515" cy="1667719"/>
        </a:xfrm>
        <a:prstGeom prst="ellipse">
          <a:avLst/>
        </a:prstGeom>
        <a:solidFill>
          <a:schemeClr val="accent3">
            <a:alpha val="50000"/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F06715D-1126-4ED0-9B87-C6D7F5F0606C}">
      <dsp:nvSpPr>
        <dsp:cNvPr id="0" name=""/>
        <dsp:cNvSpPr/>
      </dsp:nvSpPr>
      <dsp:spPr>
        <a:xfrm>
          <a:off x="5509977" y="4013365"/>
          <a:ext cx="1910694" cy="10992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Народна </a:t>
          </a:r>
          <a:r>
            <a:rPr lang="ru-RU" sz="2400" kern="1200" dirty="0" err="1" smtClean="0"/>
            <a:t>організація</a:t>
          </a:r>
          <a:endParaRPr lang="ru-RU" sz="2400" kern="1200" dirty="0"/>
        </a:p>
      </dsp:txBody>
      <dsp:txXfrm>
        <a:off x="5509977" y="4013365"/>
        <a:ext cx="1910694" cy="1099202"/>
      </dsp:txXfrm>
    </dsp:sp>
    <dsp:sp modelId="{FBA356D2-817F-40F9-AEC6-AFB70E8AC333}">
      <dsp:nvSpPr>
        <dsp:cNvPr id="0" name=""/>
        <dsp:cNvSpPr/>
      </dsp:nvSpPr>
      <dsp:spPr>
        <a:xfrm>
          <a:off x="3467271" y="2490331"/>
          <a:ext cx="1667515" cy="1667719"/>
        </a:xfrm>
        <a:prstGeom prst="ellipse">
          <a:avLst/>
        </a:prstGeom>
        <a:solidFill>
          <a:schemeClr val="accent3">
            <a:alpha val="50000"/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EF2568B-ED4D-4D9B-90D4-99B860C690DF}">
      <dsp:nvSpPr>
        <dsp:cNvPr id="0" name=""/>
        <dsp:cNvSpPr/>
      </dsp:nvSpPr>
      <dsp:spPr>
        <a:xfrm>
          <a:off x="1723328" y="4013365"/>
          <a:ext cx="1910694" cy="10992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Громада</a:t>
          </a:r>
          <a:endParaRPr lang="ru-RU" sz="2400" kern="1200" dirty="0"/>
        </a:p>
      </dsp:txBody>
      <dsp:txXfrm>
        <a:off x="1723328" y="4013365"/>
        <a:ext cx="1910694" cy="1099202"/>
      </dsp:txXfrm>
    </dsp:sp>
    <dsp:sp modelId="{117E9A05-9452-4E60-B277-807731814BEE}">
      <dsp:nvSpPr>
        <dsp:cNvPr id="0" name=""/>
        <dsp:cNvSpPr/>
      </dsp:nvSpPr>
      <dsp:spPr>
        <a:xfrm>
          <a:off x="3128904" y="2065988"/>
          <a:ext cx="1667515" cy="1667719"/>
        </a:xfrm>
        <a:prstGeom prst="ellipse">
          <a:avLst/>
        </a:prstGeom>
        <a:solidFill>
          <a:schemeClr val="accent3">
            <a:alpha val="50000"/>
            <a:hueOff val="-13782727"/>
            <a:satOff val="22352"/>
            <a:lumOff val="1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25A5EF9-0F64-4003-BC8D-F5E03868F1CC}">
      <dsp:nvSpPr>
        <dsp:cNvPr id="0" name=""/>
        <dsp:cNvSpPr/>
      </dsp:nvSpPr>
      <dsp:spPr>
        <a:xfrm>
          <a:off x="1098010" y="2402906"/>
          <a:ext cx="1771734" cy="12014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Профспілка</a:t>
          </a:r>
          <a:endParaRPr lang="ru-RU" sz="2400" kern="1200" dirty="0"/>
        </a:p>
      </dsp:txBody>
      <dsp:txXfrm>
        <a:off x="1098010" y="2402906"/>
        <a:ext cx="1771734" cy="1201453"/>
      </dsp:txXfrm>
    </dsp:sp>
    <dsp:sp modelId="{33903A69-043E-4C4B-99F9-296C22BE31E4}">
      <dsp:nvSpPr>
        <dsp:cNvPr id="0" name=""/>
        <dsp:cNvSpPr/>
      </dsp:nvSpPr>
      <dsp:spPr>
        <a:xfrm>
          <a:off x="3249104" y="1536837"/>
          <a:ext cx="1667515" cy="1667719"/>
        </a:xfrm>
        <a:prstGeom prst="ellipse">
          <a:avLst/>
        </a:prstGeom>
        <a:solidFill>
          <a:schemeClr val="accent3">
            <a:alpha val="50000"/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41DE570-10E5-42DC-B14E-60695172B84A}">
      <dsp:nvSpPr>
        <dsp:cNvPr id="0" name=""/>
        <dsp:cNvSpPr/>
      </dsp:nvSpPr>
      <dsp:spPr>
        <a:xfrm>
          <a:off x="1236969" y="971387"/>
          <a:ext cx="1806474" cy="11247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Кооператив</a:t>
          </a:r>
          <a:endParaRPr lang="ru-RU" sz="2400" kern="1200" dirty="0"/>
        </a:p>
      </dsp:txBody>
      <dsp:txXfrm>
        <a:off x="1236969" y="971387"/>
        <a:ext cx="1806474" cy="112476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EB1B34-1E7F-4C5A-9ABC-1C5BFFD054ED}">
      <dsp:nvSpPr>
        <dsp:cNvPr id="0" name=""/>
        <dsp:cNvSpPr/>
      </dsp:nvSpPr>
      <dsp:spPr>
        <a:xfrm>
          <a:off x="2353071" y="317728"/>
          <a:ext cx="4573988" cy="4573988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економічний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політичний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плюралізм</a:t>
          </a:r>
          <a:endParaRPr lang="ru-RU" sz="1200" kern="1200" dirty="0"/>
        </a:p>
      </dsp:txBody>
      <dsp:txXfrm>
        <a:off x="4689072" y="807798"/>
        <a:ext cx="1334079" cy="980140"/>
      </dsp:txXfrm>
    </dsp:sp>
    <dsp:sp modelId="{E1BEF0D9-F0A3-4F38-8B46-F5C265E1B06E}">
      <dsp:nvSpPr>
        <dsp:cNvPr id="0" name=""/>
        <dsp:cNvSpPr/>
      </dsp:nvSpPr>
      <dsp:spPr>
        <a:xfrm>
          <a:off x="2216940" y="553507"/>
          <a:ext cx="4573988" cy="4573988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особисту</a:t>
          </a:r>
          <a:r>
            <a:rPr lang="ru-RU" sz="1200" kern="1200" dirty="0" smtClean="0"/>
            <a:t> свобода</a:t>
          </a:r>
          <a:endParaRPr lang="ru-RU" sz="1200" kern="1200" dirty="0"/>
        </a:p>
      </dsp:txBody>
      <dsp:txXfrm>
        <a:off x="5347944" y="2377657"/>
        <a:ext cx="1383086" cy="925688"/>
      </dsp:txXfrm>
    </dsp:sp>
    <dsp:sp modelId="{42577370-2CB3-433D-9149-C688F371B131}">
      <dsp:nvSpPr>
        <dsp:cNvPr id="0" name=""/>
        <dsp:cNvSpPr/>
      </dsp:nvSpPr>
      <dsp:spPr>
        <a:xfrm>
          <a:off x="2216940" y="553507"/>
          <a:ext cx="4573988" cy="4573988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публічність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4552941" y="3657284"/>
        <a:ext cx="1334079" cy="980140"/>
      </dsp:txXfrm>
    </dsp:sp>
    <dsp:sp modelId="{7439137C-DF96-4D9F-8758-989EA5B9D820}">
      <dsp:nvSpPr>
        <dsp:cNvPr id="0" name=""/>
        <dsp:cNvSpPr/>
      </dsp:nvSpPr>
      <dsp:spPr>
        <a:xfrm>
          <a:off x="2216940" y="553507"/>
          <a:ext cx="4573988" cy="4573988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загальну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поінформованість</a:t>
          </a:r>
          <a:endParaRPr lang="ru-RU" sz="1200" kern="1200" dirty="0"/>
        </a:p>
      </dsp:txBody>
      <dsp:txXfrm>
        <a:off x="3120847" y="3657284"/>
        <a:ext cx="1334079" cy="980140"/>
      </dsp:txXfrm>
    </dsp:sp>
    <dsp:sp modelId="{42BD498F-ED7B-4F4D-8FAE-18E6064D4B85}">
      <dsp:nvSpPr>
        <dsp:cNvPr id="0" name=""/>
        <dsp:cNvSpPr/>
      </dsp:nvSpPr>
      <dsp:spPr>
        <a:xfrm>
          <a:off x="2216940" y="553507"/>
          <a:ext cx="4573988" cy="4573988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справедливість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2287728" y="2377657"/>
        <a:ext cx="1383086" cy="925688"/>
      </dsp:txXfrm>
    </dsp:sp>
    <dsp:sp modelId="{C7F3B1AD-FB95-4A5F-862A-F6D228042B25}">
      <dsp:nvSpPr>
        <dsp:cNvPr id="0" name=""/>
        <dsp:cNvSpPr/>
      </dsp:nvSpPr>
      <dsp:spPr>
        <a:xfrm>
          <a:off x="2216940" y="553507"/>
          <a:ext cx="4573988" cy="4573988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суворе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дотримання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законів</a:t>
          </a:r>
          <a:endParaRPr lang="ru-RU" sz="1200" kern="1200" dirty="0"/>
        </a:p>
      </dsp:txBody>
      <dsp:txXfrm>
        <a:off x="3120847" y="1043577"/>
        <a:ext cx="1334079" cy="9801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C1397C-E7A7-4FFA-92AE-DEA7902FB99C}">
      <dsp:nvSpPr>
        <dsp:cNvPr id="0" name=""/>
        <dsp:cNvSpPr/>
      </dsp:nvSpPr>
      <dsp:spPr>
        <a:xfrm>
          <a:off x="1919308" y="0"/>
          <a:ext cx="5593808" cy="559380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02892-9DF8-4008-AA13-267017BAC4B6}">
      <dsp:nvSpPr>
        <dsp:cNvPr id="0" name=""/>
        <dsp:cNvSpPr/>
      </dsp:nvSpPr>
      <dsp:spPr>
        <a:xfrm>
          <a:off x="4716212" y="559972"/>
          <a:ext cx="3635975" cy="9373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самоорганізація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громадського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механізму</a:t>
          </a:r>
          <a:r>
            <a:rPr lang="ru-RU" sz="1400" kern="1200" dirty="0" smtClean="0"/>
            <a:t> для </a:t>
          </a:r>
          <a:r>
            <a:rPr lang="ru-RU" sz="1400" kern="1200" dirty="0" err="1" smtClean="0"/>
            <a:t>виконання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суспільних</a:t>
          </a:r>
          <a:r>
            <a:rPr lang="ru-RU" sz="1400" kern="1200" dirty="0" smtClean="0"/>
            <a:t> прав</a:t>
          </a:r>
          <a:endParaRPr lang="ru-RU" sz="1400" kern="1200" dirty="0"/>
        </a:p>
      </dsp:txBody>
      <dsp:txXfrm>
        <a:off x="4716212" y="559972"/>
        <a:ext cx="3635975" cy="937399"/>
      </dsp:txXfrm>
    </dsp:sp>
    <dsp:sp modelId="{166018BC-35C3-4D90-A764-978411695B50}">
      <dsp:nvSpPr>
        <dsp:cNvPr id="0" name=""/>
        <dsp:cNvSpPr/>
      </dsp:nvSpPr>
      <dsp:spPr>
        <a:xfrm>
          <a:off x="4716212" y="1614547"/>
          <a:ext cx="3635975" cy="9373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противага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владним</a:t>
          </a:r>
          <a:r>
            <a:rPr lang="ru-RU" sz="1400" kern="1200" dirty="0" smtClean="0"/>
            <a:t> структурам, головного </a:t>
          </a:r>
          <a:r>
            <a:rPr lang="ru-RU" sz="1400" kern="1200" dirty="0" err="1" smtClean="0"/>
            <a:t>заборола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проти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можливих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спроб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узурпації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влади</a:t>
          </a:r>
          <a:endParaRPr lang="ru-RU" sz="1400" kern="1200" dirty="0"/>
        </a:p>
      </dsp:txBody>
      <dsp:txXfrm>
        <a:off x="4716212" y="1614547"/>
        <a:ext cx="3635975" cy="937399"/>
      </dsp:txXfrm>
    </dsp:sp>
    <dsp:sp modelId="{7B49C217-5058-4DCD-9E93-838C2DAD78B4}">
      <dsp:nvSpPr>
        <dsp:cNvPr id="0" name=""/>
        <dsp:cNvSpPr/>
      </dsp:nvSpPr>
      <dsp:spPr>
        <a:xfrm>
          <a:off x="4716212" y="2669122"/>
          <a:ext cx="3635975" cy="9373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засіб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соціалізації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що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зменшує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відчуженість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індивідів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орієнтує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їх</a:t>
          </a:r>
          <a:r>
            <a:rPr lang="ru-RU" sz="1400" kern="1200" dirty="0" smtClean="0"/>
            <a:t> на «</a:t>
          </a:r>
          <a:r>
            <a:rPr lang="ru-RU" sz="1400" kern="1200" dirty="0" err="1" smtClean="0"/>
            <a:t>суспільно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корисні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справи</a:t>
          </a:r>
          <a:r>
            <a:rPr lang="ru-RU" sz="1400" kern="1200" dirty="0" smtClean="0"/>
            <a:t>»</a:t>
          </a:r>
          <a:endParaRPr lang="ru-RU" sz="1400" kern="1200" dirty="0"/>
        </a:p>
      </dsp:txBody>
      <dsp:txXfrm>
        <a:off x="4716212" y="2669122"/>
        <a:ext cx="3635975" cy="937399"/>
      </dsp:txXfrm>
    </dsp:sp>
    <dsp:sp modelId="{E51B5565-014C-43BE-BF27-3590E2A6D923}">
      <dsp:nvSpPr>
        <dsp:cNvPr id="0" name=""/>
        <dsp:cNvSpPr/>
      </dsp:nvSpPr>
      <dsp:spPr>
        <a:xfrm>
          <a:off x="4571700" y="3723697"/>
          <a:ext cx="3924998" cy="11929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сприятливе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суспільне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середовище</a:t>
          </a:r>
          <a:r>
            <a:rPr lang="ru-RU" sz="1400" kern="1200" dirty="0" smtClean="0"/>
            <a:t> для </a:t>
          </a:r>
          <a:r>
            <a:rPr lang="ru-RU" sz="1400" kern="1200" dirty="0" err="1" smtClean="0"/>
            <a:t>поширення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громадянської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політичної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культури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через </a:t>
          </a:r>
          <a:r>
            <a:rPr lang="ru-RU" sz="1400" kern="1200" dirty="0" err="1" smtClean="0"/>
            <a:t>неї</a:t>
          </a:r>
          <a:r>
            <a:rPr lang="ru-RU" sz="1400" kern="1200" dirty="0" smtClean="0"/>
            <a:t> — для </a:t>
          </a:r>
          <a:r>
            <a:rPr lang="ru-RU" sz="1400" kern="1200" dirty="0" err="1" smtClean="0"/>
            <a:t>зміцнення</a:t>
          </a:r>
          <a:r>
            <a:rPr lang="ru-RU" sz="1400" kern="1200" dirty="0" smtClean="0"/>
            <a:t> демократичного ладу, </a:t>
          </a:r>
          <a:r>
            <a:rPr lang="ru-RU" sz="1400" kern="1200" dirty="0" err="1" smtClean="0"/>
            <a:t>надання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процесові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демократизації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незворотного</a:t>
          </a:r>
          <a:r>
            <a:rPr lang="ru-RU" sz="1400" kern="1200" dirty="0" smtClean="0"/>
            <a:t> характеру</a:t>
          </a:r>
          <a:endParaRPr lang="ru-RU" sz="1400" kern="1200" dirty="0"/>
        </a:p>
      </dsp:txBody>
      <dsp:txXfrm>
        <a:off x="4571700" y="3723697"/>
        <a:ext cx="3924998" cy="1192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6B9403-010C-4322-8DE3-BDECCC0113ED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585CBE-D16D-45E8-9B5C-CA1186AD7E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Громадянське суспільство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Алєксєєнко</a:t>
            </a:r>
            <a:r>
              <a:rPr lang="uk-UA" dirty="0" smtClean="0"/>
              <a:t> Вероніка 11-Б клас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Функції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684584" y="1264192"/>
          <a:ext cx="10416008" cy="559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048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500" b="1" dirty="0"/>
              <a:t>Платон </a:t>
            </a:r>
            <a:r>
              <a:rPr lang="ru-RU" sz="1500" b="1" dirty="0" err="1"/>
              <a:t>і</a:t>
            </a:r>
            <a:r>
              <a:rPr lang="ru-RU" sz="1500" b="1" dirty="0"/>
              <a:t> </a:t>
            </a:r>
            <a:r>
              <a:rPr lang="ru-RU" sz="1500" b="1" dirty="0" err="1"/>
              <a:t>Арістотель</a:t>
            </a:r>
            <a:r>
              <a:rPr lang="ru-RU" sz="1500" b="1" dirty="0"/>
              <a:t> – </a:t>
            </a:r>
            <a:r>
              <a:rPr lang="ru-RU" sz="1500" dirty="0" err="1"/>
              <a:t>ототожнюючи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державою, </a:t>
            </a:r>
            <a:r>
              <a:rPr lang="ru-RU" sz="1500" dirty="0" err="1"/>
              <a:t>водночас</a:t>
            </a:r>
            <a:r>
              <a:rPr lang="ru-RU" sz="1500" dirty="0"/>
              <a:t> </a:t>
            </a:r>
            <a:r>
              <a:rPr lang="ru-RU" sz="1500" dirty="0" err="1"/>
              <a:t>розглядали</a:t>
            </a:r>
            <a:r>
              <a:rPr lang="ru-RU" sz="1500" dirty="0"/>
              <a:t> </a:t>
            </a:r>
            <a:r>
              <a:rPr lang="ru-RU" sz="1500" dirty="0" err="1"/>
              <a:t>питання</a:t>
            </a:r>
            <a:r>
              <a:rPr lang="ru-RU" sz="1500" dirty="0"/>
              <a:t> </a:t>
            </a:r>
            <a:r>
              <a:rPr lang="ru-RU" sz="1500" dirty="0" err="1"/>
              <a:t>взаємовідносин</a:t>
            </a:r>
            <a:r>
              <a:rPr lang="ru-RU" sz="1500" dirty="0"/>
              <a:t> </a:t>
            </a:r>
            <a:r>
              <a:rPr lang="ru-RU" sz="1500" dirty="0" err="1"/>
              <a:t>людини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влади</a:t>
            </a:r>
            <a:r>
              <a:rPr lang="ru-RU" sz="1500" dirty="0"/>
              <a:t> в </a:t>
            </a:r>
            <a:r>
              <a:rPr lang="ru-RU" sz="1500" dirty="0" err="1"/>
              <a:t>контексті</a:t>
            </a:r>
            <a:r>
              <a:rPr lang="ru-RU" sz="1500" dirty="0"/>
              <a:t> </a:t>
            </a:r>
            <a:r>
              <a:rPr lang="ru-RU" sz="1500" dirty="0" err="1"/>
              <a:t>аналізу</a:t>
            </a:r>
            <a:r>
              <a:rPr lang="ru-RU" sz="1500" dirty="0"/>
              <a:t> </a:t>
            </a:r>
            <a:r>
              <a:rPr lang="ru-RU" sz="1500" dirty="0" err="1"/>
              <a:t>різних</a:t>
            </a:r>
            <a:r>
              <a:rPr lang="ru-RU" sz="1500" dirty="0"/>
              <a:t> форм державного </a:t>
            </a:r>
            <a:r>
              <a:rPr lang="ru-RU" sz="1500" dirty="0" err="1"/>
              <a:t>правління</a:t>
            </a:r>
            <a:r>
              <a:rPr lang="ru-RU" sz="1500" dirty="0"/>
              <a:t>.</a:t>
            </a:r>
          </a:p>
          <a:p>
            <a:r>
              <a:rPr lang="ru-RU" sz="1500" b="1" dirty="0"/>
              <a:t>Н. </a:t>
            </a:r>
            <a:r>
              <a:rPr lang="ru-RU" sz="1500" b="1" dirty="0" err="1"/>
              <a:t>Макіавеллі</a:t>
            </a:r>
            <a:r>
              <a:rPr lang="ru-RU" sz="1500" b="1" dirty="0"/>
              <a:t> </a:t>
            </a:r>
            <a:r>
              <a:rPr lang="ru-RU" sz="1500" dirty="0"/>
              <a:t>– першим </a:t>
            </a:r>
            <a:r>
              <a:rPr lang="ru-RU" sz="1500" dirty="0" err="1"/>
              <a:t>запропонував</a:t>
            </a:r>
            <a:r>
              <a:rPr lang="ru-RU" sz="1500" dirty="0"/>
              <a:t> </a:t>
            </a:r>
            <a:r>
              <a:rPr lang="ru-RU" sz="1500" dirty="0" err="1"/>
              <a:t>покласти</a:t>
            </a:r>
            <a:r>
              <a:rPr lang="ru-RU" sz="1500" dirty="0"/>
              <a:t> в основу </a:t>
            </a:r>
            <a:r>
              <a:rPr lang="ru-RU" sz="1500" dirty="0" err="1"/>
              <a:t>здійснюваного</a:t>
            </a:r>
            <a:r>
              <a:rPr lang="ru-RU" sz="1500" dirty="0"/>
              <a:t> </a:t>
            </a:r>
            <a:r>
              <a:rPr lang="ru-RU" sz="1500" dirty="0" err="1"/>
              <a:t>будь-якою</a:t>
            </a:r>
            <a:r>
              <a:rPr lang="ru-RU" sz="1500" dirty="0"/>
              <a:t> державою </a:t>
            </a:r>
            <a:r>
              <a:rPr lang="ru-RU" sz="1500" dirty="0" err="1"/>
              <a:t>політичного</a:t>
            </a:r>
            <a:r>
              <a:rPr lang="ru-RU" sz="1500" dirty="0"/>
              <a:t> курсу </a:t>
            </a:r>
            <a:r>
              <a:rPr lang="ru-RU" sz="1500" dirty="0" err="1"/>
              <a:t>інтереси</a:t>
            </a:r>
            <a:r>
              <a:rPr lang="ru-RU" sz="1500" dirty="0"/>
              <a:t> </a:t>
            </a:r>
            <a:r>
              <a:rPr lang="ru-RU" sz="1500" dirty="0" err="1"/>
              <a:t>людини</a:t>
            </a:r>
            <a:r>
              <a:rPr lang="ru-RU" sz="1500" dirty="0"/>
              <a:t>, а </a:t>
            </a:r>
            <a:r>
              <a:rPr lang="ru-RU" sz="1500" dirty="0" err="1"/>
              <a:t>також</a:t>
            </a:r>
            <a:r>
              <a:rPr lang="ru-RU" sz="1500" dirty="0"/>
              <a:t> </a:t>
            </a:r>
            <a:r>
              <a:rPr lang="ru-RU" sz="1500" dirty="0" err="1"/>
              <a:t>ввів</a:t>
            </a:r>
            <a:r>
              <a:rPr lang="ru-RU" sz="1500" dirty="0"/>
              <a:t> в </a:t>
            </a:r>
            <a:r>
              <a:rPr lang="ru-RU" sz="1500" dirty="0" err="1"/>
              <a:t>обіг</a:t>
            </a:r>
            <a:r>
              <a:rPr lang="ru-RU" sz="1500" dirty="0"/>
              <a:t> </a:t>
            </a:r>
            <a:r>
              <a:rPr lang="ru-RU" sz="1500" dirty="0" err="1"/>
              <a:t>поняття</a:t>
            </a:r>
            <a:r>
              <a:rPr lang="ru-RU" sz="1500" dirty="0"/>
              <a:t> </a:t>
            </a:r>
            <a:r>
              <a:rPr lang="ru-RU" sz="1500" dirty="0" err="1"/>
              <a:t>держави</a:t>
            </a:r>
            <a:r>
              <a:rPr lang="ru-RU" sz="1500" dirty="0"/>
              <a:t> </a:t>
            </a:r>
            <a:r>
              <a:rPr lang="ru-RU" sz="1500" dirty="0" err="1"/>
              <a:t>в</a:t>
            </a:r>
            <a:r>
              <a:rPr lang="ru-RU" sz="1500" dirty="0"/>
              <a:t> </a:t>
            </a:r>
            <a:r>
              <a:rPr lang="ru-RU" sz="1500" dirty="0" err="1"/>
              <a:t>їх</a:t>
            </a:r>
            <a:r>
              <a:rPr lang="ru-RU" sz="1500" dirty="0"/>
              <a:t> </a:t>
            </a:r>
            <a:r>
              <a:rPr lang="ru-RU" sz="1500" dirty="0" err="1"/>
              <a:t>сучасному</a:t>
            </a:r>
            <a:r>
              <a:rPr lang="ru-RU" sz="1500" dirty="0"/>
              <a:t> </a:t>
            </a:r>
            <a:r>
              <a:rPr lang="ru-RU" sz="1500" dirty="0" err="1"/>
              <a:t>розумінні</a:t>
            </a:r>
            <a:r>
              <a:rPr lang="ru-RU" sz="1500" dirty="0"/>
              <a:t>. </a:t>
            </a:r>
            <a:r>
              <a:rPr lang="ru-RU" sz="1500" dirty="0" err="1" smtClean="0"/>
              <a:t>Фактично</a:t>
            </a:r>
            <a:r>
              <a:rPr lang="ru-RU" sz="1500" dirty="0" smtClean="0"/>
              <a:t> </a:t>
            </a:r>
            <a:r>
              <a:rPr lang="ru-RU" sz="1500" dirty="0" err="1"/>
              <a:t>вперше</a:t>
            </a:r>
            <a:r>
              <a:rPr lang="ru-RU" sz="1500" dirty="0"/>
              <a:t> </a:t>
            </a:r>
            <a:r>
              <a:rPr lang="ru-RU" sz="1500" dirty="0" err="1"/>
              <a:t>наголосив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держава </a:t>
            </a:r>
            <a:r>
              <a:rPr lang="ru-RU" sz="1500" dirty="0" err="1"/>
              <a:t>постійно</a:t>
            </a:r>
            <a:r>
              <a:rPr lang="ru-RU" sz="1500" dirty="0"/>
              <a:t> </a:t>
            </a:r>
            <a:r>
              <a:rPr lang="ru-RU" sz="1500" dirty="0" err="1"/>
              <a:t>прагне</a:t>
            </a:r>
            <a:r>
              <a:rPr lang="ru-RU" sz="1500" dirty="0"/>
              <a:t> </a:t>
            </a:r>
            <a:r>
              <a:rPr lang="ru-RU" sz="1500" dirty="0" err="1"/>
              <a:t>підірвати</a:t>
            </a:r>
            <a:r>
              <a:rPr lang="ru-RU" sz="1500" dirty="0"/>
              <a:t> </a:t>
            </a:r>
            <a:r>
              <a:rPr lang="ru-RU" sz="1500" dirty="0" err="1"/>
              <a:t>будь-яку</a:t>
            </a:r>
            <a:r>
              <a:rPr lang="ru-RU" sz="1500" dirty="0"/>
              <a:t> </a:t>
            </a:r>
            <a:r>
              <a:rPr lang="ru-RU" sz="1500" dirty="0" err="1"/>
              <a:t>діяльність</a:t>
            </a:r>
            <a:r>
              <a:rPr lang="ru-RU" sz="1500" dirty="0"/>
              <a:t> </a:t>
            </a:r>
            <a:r>
              <a:rPr lang="ru-RU" sz="1500" dirty="0" err="1"/>
              <a:t>суспільства</a:t>
            </a:r>
            <a:r>
              <a:rPr lang="ru-RU" sz="1500" dirty="0"/>
              <a:t>, </a:t>
            </a:r>
            <a:r>
              <a:rPr lang="ru-RU" sz="1500" dirty="0" err="1"/>
              <a:t>щоб</a:t>
            </a:r>
            <a:r>
              <a:rPr lang="ru-RU" sz="1500" dirty="0"/>
              <a:t> </a:t>
            </a:r>
            <a:r>
              <a:rPr lang="ru-RU" sz="1500" dirty="0" err="1"/>
              <a:t>самій</a:t>
            </a:r>
            <a:r>
              <a:rPr lang="ru-RU" sz="1500" dirty="0"/>
              <a:t> </a:t>
            </a:r>
            <a:r>
              <a:rPr lang="ru-RU" sz="1500" dirty="0" err="1"/>
              <a:t>піднятися</a:t>
            </a:r>
            <a:r>
              <a:rPr lang="ru-RU" sz="1500" dirty="0"/>
              <a:t> над ним,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цим</a:t>
            </a:r>
            <a:r>
              <a:rPr lang="ru-RU" sz="1500" dirty="0"/>
              <a:t> </a:t>
            </a:r>
            <a:r>
              <a:rPr lang="ru-RU" sz="1500" dirty="0" err="1"/>
              <a:t>відділив</a:t>
            </a:r>
            <a:r>
              <a:rPr lang="ru-RU" sz="1500" dirty="0"/>
              <a:t> 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держави</a:t>
            </a:r>
            <a:r>
              <a:rPr lang="ru-RU" sz="1500" dirty="0"/>
              <a:t> те </a:t>
            </a:r>
            <a:r>
              <a:rPr lang="ru-RU" sz="1500" dirty="0" err="1"/>
              <a:t>явище</a:t>
            </a:r>
            <a:r>
              <a:rPr lang="ru-RU" sz="1500" dirty="0"/>
              <a:t>, яке </a:t>
            </a:r>
            <a:r>
              <a:rPr lang="ru-RU" sz="1500" dirty="0" err="1"/>
              <a:t>згодом</a:t>
            </a:r>
            <a:r>
              <a:rPr lang="ru-RU" sz="1500" dirty="0"/>
              <a:t> </a:t>
            </a:r>
            <a:r>
              <a:rPr lang="ru-RU" sz="1500" dirty="0" err="1"/>
              <a:t>дістало</a:t>
            </a:r>
            <a:r>
              <a:rPr lang="ru-RU" sz="1500" dirty="0"/>
              <a:t> </a:t>
            </a:r>
            <a:r>
              <a:rPr lang="ru-RU" sz="1500" dirty="0" err="1"/>
              <a:t>назву</a:t>
            </a:r>
            <a:r>
              <a:rPr lang="ru-RU" sz="1500" dirty="0"/>
              <a:t> “</a:t>
            </a:r>
            <a:r>
              <a:rPr lang="ru-RU" sz="1500" dirty="0" err="1"/>
              <a:t>громадянського</a:t>
            </a:r>
            <a:r>
              <a:rPr lang="ru-RU" sz="1500" dirty="0"/>
              <a:t> </a:t>
            </a:r>
            <a:r>
              <a:rPr lang="ru-RU" sz="1500" dirty="0" err="1"/>
              <a:t>суспільства</a:t>
            </a:r>
            <a:r>
              <a:rPr lang="ru-RU" sz="1500" dirty="0"/>
              <a:t>”. </a:t>
            </a:r>
          </a:p>
          <a:p>
            <a:r>
              <a:rPr lang="ru-RU" sz="1500" b="1" dirty="0"/>
              <a:t>Т. Гоббс </a:t>
            </a:r>
            <a:r>
              <a:rPr lang="ru-RU" sz="1500" dirty="0"/>
              <a:t>– концептуального оформив </a:t>
            </a:r>
            <a:r>
              <a:rPr lang="ru-RU" sz="1500" dirty="0" err="1"/>
              <a:t>ідею</a:t>
            </a:r>
            <a:r>
              <a:rPr lang="ru-RU" sz="1500" dirty="0"/>
              <a:t> </a:t>
            </a:r>
            <a:r>
              <a:rPr lang="ru-RU" sz="1500" dirty="0" err="1"/>
              <a:t>громадянського</a:t>
            </a:r>
            <a:r>
              <a:rPr lang="ru-RU" sz="1500" dirty="0"/>
              <a:t> </a:t>
            </a:r>
            <a:r>
              <a:rPr lang="ru-RU" sz="1500" dirty="0" err="1"/>
              <a:t>суспільства</a:t>
            </a:r>
            <a:r>
              <a:rPr lang="ru-RU" sz="1500" dirty="0"/>
              <a:t>, одним </a:t>
            </a:r>
            <a:r>
              <a:rPr lang="ru-RU" sz="1500" dirty="0" err="1"/>
              <a:t>із</a:t>
            </a:r>
            <a:r>
              <a:rPr lang="ru-RU" sz="1500" dirty="0"/>
              <a:t> перших почав </a:t>
            </a:r>
            <a:r>
              <a:rPr lang="ru-RU" sz="1500" dirty="0" err="1"/>
              <a:t>протиставляти</a:t>
            </a:r>
            <a:r>
              <a:rPr lang="ru-RU" sz="1500" dirty="0"/>
              <a:t> </a:t>
            </a:r>
            <a:r>
              <a:rPr lang="ru-RU" sz="1500" dirty="0" err="1"/>
              <a:t>природне</a:t>
            </a:r>
            <a:r>
              <a:rPr lang="ru-RU" sz="1500" dirty="0"/>
              <a:t> </a:t>
            </a:r>
            <a:r>
              <a:rPr lang="ru-RU" sz="1500" dirty="0" err="1"/>
              <a:t>й</a:t>
            </a:r>
            <a:r>
              <a:rPr lang="ru-RU" sz="1500" dirty="0"/>
              <a:t> </a:t>
            </a:r>
            <a:r>
              <a:rPr lang="ru-RU" sz="1500" dirty="0" err="1"/>
              <a:t>суспільно-політичне</a:t>
            </a:r>
            <a:r>
              <a:rPr lang="ru-RU" sz="1500" dirty="0"/>
              <a:t> в </a:t>
            </a:r>
            <a:r>
              <a:rPr lang="ru-RU" sz="1500" dirty="0" err="1"/>
              <a:t>людині</a:t>
            </a:r>
            <a:r>
              <a:rPr lang="ru-RU" sz="1500" dirty="0"/>
              <a:t>. </a:t>
            </a:r>
            <a:r>
              <a:rPr lang="ru-RU" sz="1500" dirty="0" smtClean="0"/>
              <a:t>На </a:t>
            </a:r>
            <a:r>
              <a:rPr lang="ru-RU" sz="1500" dirty="0" err="1" smtClean="0"/>
              <a:t>його</a:t>
            </a:r>
            <a:r>
              <a:rPr lang="ru-RU" sz="1500" dirty="0" smtClean="0"/>
              <a:t> думку, </a:t>
            </a:r>
            <a:r>
              <a:rPr lang="ru-RU" sz="1500" dirty="0" err="1" smtClean="0"/>
              <a:t>громадянське</a:t>
            </a:r>
            <a:r>
              <a:rPr lang="ru-RU" sz="1500" dirty="0" smtClean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– </a:t>
            </a:r>
            <a:r>
              <a:rPr lang="ru-RU" sz="1500" dirty="0" err="1"/>
              <a:t>це</a:t>
            </a:r>
            <a:r>
              <a:rPr lang="ru-RU" sz="1500" dirty="0"/>
              <a:t> </a:t>
            </a:r>
            <a:r>
              <a:rPr lang="ru-RU" sz="1500" dirty="0" err="1"/>
              <a:t>одержавлене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, яке </a:t>
            </a:r>
            <a:r>
              <a:rPr lang="ru-RU" sz="1500" dirty="0" err="1"/>
              <a:t>є</a:t>
            </a:r>
            <a:r>
              <a:rPr lang="ru-RU" sz="1500" dirty="0"/>
              <a:t> результатом переходу </a:t>
            </a:r>
            <a:r>
              <a:rPr lang="ru-RU" sz="1500" dirty="0" err="1"/>
              <a:t>від</a:t>
            </a:r>
            <a:r>
              <a:rPr lang="ru-RU" sz="1500" dirty="0"/>
              <a:t> природного до </a:t>
            </a:r>
            <a:r>
              <a:rPr lang="ru-RU" sz="1500" dirty="0" err="1"/>
              <a:t>суспільно-політичного</a:t>
            </a:r>
            <a:r>
              <a:rPr lang="ru-RU" sz="1500" dirty="0"/>
              <a:t> стану. Держава творить </a:t>
            </a:r>
            <a:r>
              <a:rPr lang="ru-RU" sz="1500" dirty="0" err="1"/>
              <a:t>громадянське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, </a:t>
            </a:r>
            <a:r>
              <a:rPr lang="ru-RU" sz="1500" dirty="0" err="1"/>
              <a:t>встановлюючи</a:t>
            </a:r>
            <a:r>
              <a:rPr lang="ru-RU" sz="1500" dirty="0"/>
              <a:t> порядок, </a:t>
            </a:r>
            <a:r>
              <a:rPr lang="ru-RU" sz="1500" dirty="0" err="1"/>
              <a:t>цивілізуючи</a:t>
            </a:r>
            <a:r>
              <a:rPr lang="ru-RU" sz="1500" dirty="0"/>
              <a:t> </a:t>
            </a:r>
            <a:r>
              <a:rPr lang="ru-RU" sz="1500" dirty="0" err="1"/>
              <a:t>його</a:t>
            </a:r>
            <a:r>
              <a:rPr lang="ru-RU" sz="1500" dirty="0"/>
              <a:t> </a:t>
            </a:r>
            <a:r>
              <a:rPr lang="ru-RU" sz="1500" dirty="0" err="1"/>
              <a:t>членів</a:t>
            </a:r>
            <a:r>
              <a:rPr lang="ru-RU" sz="1500" dirty="0"/>
              <a:t>.</a:t>
            </a:r>
          </a:p>
          <a:p>
            <a:r>
              <a:rPr lang="ru-RU" sz="1500" b="1" dirty="0"/>
              <a:t>Дж. Локк – </a:t>
            </a:r>
            <a:r>
              <a:rPr lang="ru-RU" sz="1500" dirty="0" err="1"/>
              <a:t>підтримав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розвинув</a:t>
            </a:r>
            <a:r>
              <a:rPr lang="ru-RU" sz="1500" dirty="0"/>
              <a:t> </a:t>
            </a:r>
            <a:r>
              <a:rPr lang="ru-RU" sz="1500" dirty="0" err="1"/>
              <a:t>ідею</a:t>
            </a:r>
            <a:r>
              <a:rPr lang="ru-RU" sz="1500" dirty="0"/>
              <a:t> Т. </a:t>
            </a:r>
            <a:r>
              <a:rPr lang="ru-RU" sz="1500" dirty="0" smtClean="0"/>
              <a:t>Гоббса: </a:t>
            </a:r>
            <a:r>
              <a:rPr lang="ru-RU" sz="1500" dirty="0"/>
              <a:t>“</a:t>
            </a:r>
            <a:r>
              <a:rPr lang="ru-RU" sz="1500" dirty="0" err="1"/>
              <a:t>Ті</a:t>
            </a:r>
            <a:r>
              <a:rPr lang="ru-RU" sz="1500" dirty="0"/>
              <a:t>, </a:t>
            </a:r>
            <a:r>
              <a:rPr lang="ru-RU" sz="1500" dirty="0" err="1"/>
              <a:t>хто</a:t>
            </a:r>
            <a:r>
              <a:rPr lang="ru-RU" sz="1500" dirty="0"/>
              <a:t> </a:t>
            </a:r>
            <a:r>
              <a:rPr lang="ru-RU" sz="1500" dirty="0" err="1"/>
              <a:t>об’єднані</a:t>
            </a:r>
            <a:r>
              <a:rPr lang="ru-RU" sz="1500" dirty="0"/>
              <a:t> в </a:t>
            </a:r>
            <a:r>
              <a:rPr lang="ru-RU" sz="1500" dirty="0" err="1"/>
              <a:t>одне</a:t>
            </a:r>
            <a:r>
              <a:rPr lang="ru-RU" sz="1500" dirty="0"/>
              <a:t> </a:t>
            </a:r>
            <a:r>
              <a:rPr lang="ru-RU" sz="1500" dirty="0" err="1"/>
              <a:t>ціле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мають</a:t>
            </a:r>
            <a:r>
              <a:rPr lang="ru-RU" sz="1500" dirty="0"/>
              <a:t> </a:t>
            </a:r>
            <a:r>
              <a:rPr lang="ru-RU" sz="1500" dirty="0" err="1"/>
              <a:t>спільний</a:t>
            </a:r>
            <a:r>
              <a:rPr lang="ru-RU" sz="1500" dirty="0"/>
              <a:t> </a:t>
            </a:r>
            <a:r>
              <a:rPr lang="ru-RU" sz="1500" dirty="0" err="1"/>
              <a:t>встановлений</a:t>
            </a:r>
            <a:r>
              <a:rPr lang="ru-RU" sz="1500" dirty="0"/>
              <a:t> закон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судову</a:t>
            </a:r>
            <a:r>
              <a:rPr lang="ru-RU" sz="1500" dirty="0"/>
              <a:t> </a:t>
            </a:r>
            <a:r>
              <a:rPr lang="ru-RU" sz="1500" dirty="0" err="1"/>
              <a:t>установу</a:t>
            </a:r>
            <a:r>
              <a:rPr lang="ru-RU" sz="1500" dirty="0"/>
              <a:t>, </a:t>
            </a:r>
            <a:r>
              <a:rPr lang="ru-RU" sz="1500" dirty="0" err="1"/>
              <a:t>куди</a:t>
            </a:r>
            <a:r>
              <a:rPr lang="ru-RU" sz="1500" dirty="0"/>
              <a:t> </a:t>
            </a:r>
            <a:r>
              <a:rPr lang="ru-RU" sz="1500" dirty="0" err="1"/>
              <a:t>можна</a:t>
            </a:r>
            <a:r>
              <a:rPr lang="ru-RU" sz="1500" dirty="0"/>
              <a:t> </a:t>
            </a:r>
            <a:r>
              <a:rPr lang="ru-RU" sz="1500" dirty="0" err="1"/>
              <a:t>звертатися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яка </a:t>
            </a:r>
            <a:r>
              <a:rPr lang="ru-RU" sz="1500" dirty="0" err="1"/>
              <a:t>наділена</a:t>
            </a:r>
            <a:r>
              <a:rPr lang="ru-RU" sz="1500" dirty="0"/>
              <a:t> </a:t>
            </a:r>
            <a:r>
              <a:rPr lang="ru-RU" sz="1500" dirty="0" err="1"/>
              <a:t>владою</a:t>
            </a:r>
            <a:r>
              <a:rPr lang="ru-RU" sz="1500" dirty="0"/>
              <a:t> </a:t>
            </a:r>
            <a:r>
              <a:rPr lang="ru-RU" sz="1500" dirty="0" err="1"/>
              <a:t>вирішувати</a:t>
            </a:r>
            <a:r>
              <a:rPr lang="ru-RU" sz="1500" dirty="0"/>
              <a:t> </a:t>
            </a:r>
            <a:r>
              <a:rPr lang="ru-RU" sz="1500" dirty="0" err="1" smtClean="0"/>
              <a:t>суперечки</a:t>
            </a:r>
            <a:r>
              <a:rPr lang="ru-RU" sz="1500" dirty="0" smtClean="0"/>
              <a:t> </a:t>
            </a:r>
            <a:r>
              <a:rPr lang="ru-RU" sz="1500" dirty="0" err="1"/>
              <a:t>між</a:t>
            </a:r>
            <a:r>
              <a:rPr lang="ru-RU" sz="1500" dirty="0"/>
              <a:t> ними </a:t>
            </a:r>
            <a:r>
              <a:rPr lang="ru-RU" sz="1500" dirty="0" err="1"/>
              <a:t>й</a:t>
            </a:r>
            <a:r>
              <a:rPr lang="ru-RU" sz="1500" dirty="0"/>
              <a:t> </a:t>
            </a:r>
            <a:r>
              <a:rPr lang="ru-RU" sz="1500" dirty="0" err="1"/>
              <a:t>карати</a:t>
            </a:r>
            <a:r>
              <a:rPr lang="ru-RU" sz="1500" dirty="0"/>
              <a:t> </a:t>
            </a:r>
            <a:r>
              <a:rPr lang="ru-RU" sz="1500" dirty="0" err="1"/>
              <a:t>злочинців</a:t>
            </a:r>
            <a:r>
              <a:rPr lang="ru-RU" sz="1500" dirty="0"/>
              <a:t>, </a:t>
            </a:r>
            <a:r>
              <a:rPr lang="ru-RU" sz="1500" dirty="0" err="1"/>
              <a:t>ті</a:t>
            </a:r>
            <a:r>
              <a:rPr lang="ru-RU" sz="1500" dirty="0"/>
              <a:t> </a:t>
            </a:r>
            <a:r>
              <a:rPr lang="ru-RU" sz="1500" dirty="0" err="1"/>
              <a:t>перебувають</a:t>
            </a:r>
            <a:r>
              <a:rPr lang="ru-RU" sz="1500" dirty="0"/>
              <a:t> у </a:t>
            </a:r>
            <a:r>
              <a:rPr lang="ru-RU" sz="1500" dirty="0" err="1"/>
              <a:t>громадянському</a:t>
            </a:r>
            <a:r>
              <a:rPr lang="ru-RU" sz="1500" dirty="0"/>
              <a:t> </a:t>
            </a:r>
            <a:r>
              <a:rPr lang="ru-RU" sz="1500" dirty="0" err="1"/>
              <a:t>суспільстві</a:t>
            </a:r>
            <a:r>
              <a:rPr lang="ru-RU" sz="1500" dirty="0"/>
              <a:t>...”.</a:t>
            </a:r>
          </a:p>
          <a:p>
            <a:r>
              <a:rPr lang="ru-RU" sz="1500" b="1" dirty="0"/>
              <a:t>Г. В. Ф. Гегель – </a:t>
            </a:r>
            <a:r>
              <a:rPr lang="ru-RU" sz="1500" dirty="0"/>
              <a:t>на </a:t>
            </a:r>
            <a:r>
              <a:rPr lang="ru-RU" sz="1500" dirty="0" err="1"/>
              <a:t>відміну</a:t>
            </a:r>
            <a:r>
              <a:rPr lang="ru-RU" sz="1500" dirty="0"/>
              <a:t> 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своїх</a:t>
            </a:r>
            <a:r>
              <a:rPr lang="ru-RU" sz="1500" dirty="0"/>
              <a:t> </a:t>
            </a:r>
            <a:r>
              <a:rPr lang="ru-RU" sz="1500" dirty="0" err="1"/>
              <a:t>попередників</a:t>
            </a:r>
            <a:r>
              <a:rPr lang="ru-RU" sz="1500" dirty="0"/>
              <a:t>, </a:t>
            </a:r>
            <a:r>
              <a:rPr lang="ru-RU" sz="1500" dirty="0" err="1"/>
              <a:t>котрі</a:t>
            </a:r>
            <a:r>
              <a:rPr lang="ru-RU" sz="1500" dirty="0"/>
              <a:t> не </a:t>
            </a:r>
            <a:r>
              <a:rPr lang="ru-RU" sz="1500" dirty="0" err="1"/>
              <a:t>розмежовували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й</a:t>
            </a:r>
            <a:r>
              <a:rPr lang="ru-RU" sz="1500" dirty="0"/>
              <a:t> державу, </a:t>
            </a:r>
            <a:r>
              <a:rPr lang="ru-RU" sz="1500" dirty="0" err="1"/>
              <a:t>розглядав</a:t>
            </a:r>
            <a:r>
              <a:rPr lang="ru-RU" sz="1500" dirty="0"/>
              <a:t> </a:t>
            </a:r>
            <a:r>
              <a:rPr lang="ru-RU" sz="1500" dirty="0" err="1"/>
              <a:t>їх</a:t>
            </a:r>
            <a:r>
              <a:rPr lang="ru-RU" sz="1500" dirty="0"/>
              <a:t> як </a:t>
            </a:r>
            <a:r>
              <a:rPr lang="ru-RU" sz="1500" dirty="0" err="1"/>
              <a:t>окремі</a:t>
            </a:r>
            <a:r>
              <a:rPr lang="ru-RU" sz="1500" dirty="0"/>
              <a:t> </a:t>
            </a:r>
            <a:r>
              <a:rPr lang="ru-RU" sz="1500" dirty="0" err="1"/>
              <a:t>утворення</a:t>
            </a:r>
            <a:r>
              <a:rPr lang="ru-RU" sz="1500" dirty="0"/>
              <a:t>. На </a:t>
            </a:r>
            <a:r>
              <a:rPr lang="ru-RU" sz="1500" dirty="0" err="1"/>
              <a:t>його</a:t>
            </a:r>
            <a:r>
              <a:rPr lang="ru-RU" sz="1500" dirty="0"/>
              <a:t> думку, </a:t>
            </a:r>
            <a:r>
              <a:rPr lang="ru-RU" sz="1500" dirty="0" err="1"/>
              <a:t>громадянське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існує</a:t>
            </a:r>
            <a:r>
              <a:rPr lang="ru-RU" sz="1500" dirty="0"/>
              <a:t> не </a:t>
            </a:r>
            <a:r>
              <a:rPr lang="ru-RU" sz="1500" dirty="0" err="1"/>
              <a:t>всередині</a:t>
            </a:r>
            <a:r>
              <a:rPr lang="ru-RU" sz="1500" dirty="0"/>
              <a:t> </a:t>
            </a:r>
            <a:r>
              <a:rPr lang="ru-RU" sz="1500" dirty="0" err="1"/>
              <a:t>держави</a:t>
            </a:r>
            <a:r>
              <a:rPr lang="ru-RU" sz="1500" dirty="0"/>
              <a:t>, а </a:t>
            </a:r>
            <a:r>
              <a:rPr lang="ru-RU" sz="1500" dirty="0" err="1"/>
              <a:t>поряд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нею. У Гегеля </a:t>
            </a:r>
            <a:r>
              <a:rPr lang="ru-RU" sz="1500" dirty="0" err="1"/>
              <a:t>громадянське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є</a:t>
            </a:r>
            <a:r>
              <a:rPr lang="ru-RU" sz="1500" dirty="0"/>
              <a:t> сферою </a:t>
            </a:r>
            <a:r>
              <a:rPr lang="ru-RU" sz="1500" dirty="0" err="1"/>
              <a:t>матеріальних</a:t>
            </a:r>
            <a:r>
              <a:rPr lang="ru-RU" sz="1500" dirty="0"/>
              <a:t> умов </a:t>
            </a:r>
            <a:r>
              <a:rPr lang="ru-RU" sz="1500" dirty="0" err="1"/>
              <a:t>життя</a:t>
            </a:r>
            <a:r>
              <a:rPr lang="ru-RU" sz="1500" dirty="0"/>
              <a:t>, в </a:t>
            </a:r>
            <a:r>
              <a:rPr lang="ru-RU" sz="1500" dirty="0" err="1"/>
              <a:t>якій</a:t>
            </a:r>
            <a:r>
              <a:rPr lang="ru-RU" sz="1500" dirty="0"/>
              <a:t> </a:t>
            </a:r>
            <a:r>
              <a:rPr lang="ru-RU" sz="1500" dirty="0" err="1"/>
              <a:t>індивіди</a:t>
            </a:r>
            <a:r>
              <a:rPr lang="ru-RU" sz="1500" dirty="0"/>
              <a:t> </a:t>
            </a:r>
            <a:r>
              <a:rPr lang="ru-RU" sz="1500" dirty="0" err="1"/>
              <a:t>пов’язані</a:t>
            </a:r>
            <a:r>
              <a:rPr lang="ru-RU" sz="1500" dirty="0"/>
              <a:t> </a:t>
            </a:r>
            <a:r>
              <a:rPr lang="ru-RU" sz="1500" dirty="0" err="1"/>
              <a:t>інтересами</a:t>
            </a:r>
            <a:r>
              <a:rPr lang="ru-RU" sz="1500" dirty="0"/>
              <a:t>.</a:t>
            </a:r>
          </a:p>
          <a:p>
            <a:r>
              <a:rPr lang="ru-RU" sz="1500" b="1" dirty="0"/>
              <a:t>К. Маркс </a:t>
            </a:r>
            <a:r>
              <a:rPr lang="ru-RU" sz="1500" dirty="0"/>
              <a:t>– </a:t>
            </a:r>
            <a:r>
              <a:rPr lang="ru-RU" sz="1500" dirty="0" err="1" smtClean="0"/>
              <a:t>вважав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громадянське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існує</a:t>
            </a:r>
            <a:r>
              <a:rPr lang="ru-RU" sz="1500" dirty="0"/>
              <a:t> поза державою як </a:t>
            </a:r>
            <a:r>
              <a:rPr lang="ru-RU" sz="1500" dirty="0" err="1"/>
              <a:t>політичним</a:t>
            </a:r>
            <a:r>
              <a:rPr lang="ru-RU" sz="1500" dirty="0"/>
              <a:t> </a:t>
            </a:r>
            <a:r>
              <a:rPr lang="ru-RU" sz="1500" dirty="0" err="1"/>
              <a:t>інститутом</a:t>
            </a:r>
            <a:r>
              <a:rPr lang="ru-RU" sz="1500" dirty="0"/>
              <a:t>, </a:t>
            </a:r>
            <a:r>
              <a:rPr lang="ru-RU" sz="1500" dirty="0" err="1"/>
              <a:t>розглядав</a:t>
            </a:r>
            <a:r>
              <a:rPr lang="ru-RU" sz="1500" dirty="0"/>
              <a:t> </a:t>
            </a:r>
            <a:r>
              <a:rPr lang="ru-RU" sz="1500" dirty="0" err="1"/>
              <a:t>це</a:t>
            </a:r>
            <a:r>
              <a:rPr lang="ru-RU" sz="1500" dirty="0"/>
              <a:t> </a:t>
            </a:r>
            <a:r>
              <a:rPr lang="ru-RU" sz="1500" dirty="0" err="1"/>
              <a:t>суспільство</a:t>
            </a:r>
            <a:r>
              <a:rPr lang="ru-RU" sz="1500" dirty="0"/>
              <a:t> </a:t>
            </a:r>
            <a:r>
              <a:rPr lang="ru-RU" sz="1500" dirty="0" err="1"/>
              <a:t>як</a:t>
            </a:r>
            <a:r>
              <a:rPr lang="ru-RU" sz="1500" dirty="0"/>
              <a:t> </a:t>
            </a:r>
            <a:r>
              <a:rPr lang="ru-RU" sz="1500" dirty="0" err="1"/>
              <a:t>сукупність</a:t>
            </a:r>
            <a:r>
              <a:rPr lang="ru-RU" sz="1500" dirty="0"/>
              <a:t> </a:t>
            </a:r>
            <a:r>
              <a:rPr lang="ru-RU" sz="1500" dirty="0" err="1"/>
              <a:t>сімей</a:t>
            </a:r>
            <a:r>
              <a:rPr lang="ru-RU" sz="1500" dirty="0"/>
              <a:t>, </a:t>
            </a:r>
            <a:r>
              <a:rPr lang="ru-RU" sz="1500" dirty="0" err="1"/>
              <a:t>суспільних</a:t>
            </a:r>
            <a:r>
              <a:rPr lang="ru-RU" sz="1500" dirty="0"/>
              <a:t> </a:t>
            </a:r>
            <a:r>
              <a:rPr lang="ru-RU" sz="1500" dirty="0" err="1"/>
              <a:t>станів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класів</a:t>
            </a:r>
            <a:r>
              <a:rPr lang="ru-RU" sz="1500" dirty="0"/>
              <a:t>, </a:t>
            </a:r>
            <a:r>
              <a:rPr lang="ru-RU" sz="1500" dirty="0" err="1"/>
              <a:t>відносин</a:t>
            </a:r>
            <a:r>
              <a:rPr lang="ru-RU" sz="1500" dirty="0"/>
              <a:t> </a:t>
            </a:r>
            <a:r>
              <a:rPr lang="ru-RU" sz="1500" dirty="0" err="1"/>
              <a:t>власності</a:t>
            </a:r>
            <a:r>
              <a:rPr lang="ru-RU" sz="1500" dirty="0"/>
              <a:t> </a:t>
            </a:r>
            <a:r>
              <a:rPr lang="ru-RU" sz="1500" dirty="0" err="1"/>
              <a:t>й</a:t>
            </a:r>
            <a:r>
              <a:rPr lang="ru-RU" sz="1500" dirty="0"/>
              <a:t> </a:t>
            </a:r>
            <a:r>
              <a:rPr lang="ru-RU" sz="1500" dirty="0" err="1"/>
              <a:t>розподілу</a:t>
            </a:r>
            <a:r>
              <a:rPr lang="ru-RU" sz="1500" dirty="0"/>
              <a:t>, </a:t>
            </a:r>
            <a:r>
              <a:rPr lang="ru-RU" sz="1500" dirty="0" err="1"/>
              <a:t>взагалі</a:t>
            </a:r>
            <a:r>
              <a:rPr lang="ru-RU" sz="1500" dirty="0"/>
              <a:t> </a:t>
            </a:r>
            <a:r>
              <a:rPr lang="ru-RU" sz="1500" dirty="0" err="1"/>
              <a:t>всіх</a:t>
            </a:r>
            <a:r>
              <a:rPr lang="ru-RU" sz="1500" dirty="0"/>
              <a:t> форм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способів</a:t>
            </a:r>
            <a:r>
              <a:rPr lang="ru-RU" sz="1500" dirty="0"/>
              <a:t> </a:t>
            </a:r>
            <a:r>
              <a:rPr lang="ru-RU" sz="1500" dirty="0" err="1"/>
              <a:t>позадержавного</a:t>
            </a:r>
            <a:r>
              <a:rPr lang="ru-RU" sz="1500" dirty="0"/>
              <a:t> </a:t>
            </a:r>
            <a:r>
              <a:rPr lang="ru-RU" sz="1500" dirty="0" err="1"/>
              <a:t>існування</a:t>
            </a:r>
            <a:r>
              <a:rPr lang="ru-RU" sz="1500" dirty="0"/>
              <a:t> та </a:t>
            </a:r>
            <a:r>
              <a:rPr lang="ru-RU" sz="1500" dirty="0" err="1"/>
              <a:t>функціонування</a:t>
            </a:r>
            <a:r>
              <a:rPr lang="ru-RU" sz="1500" dirty="0"/>
              <a:t> </a:t>
            </a:r>
            <a:r>
              <a:rPr lang="ru-RU" sz="1500" dirty="0" err="1"/>
              <a:t>суспільства</a:t>
            </a:r>
            <a:r>
              <a:rPr lang="ru-RU" sz="1500" dirty="0"/>
              <a:t>. </a:t>
            </a:r>
            <a:r>
              <a:rPr lang="ru-RU" sz="1500" dirty="0" err="1"/>
              <a:t>Однак</a:t>
            </a:r>
            <a:r>
              <a:rPr lang="ru-RU" sz="1500" dirty="0"/>
              <a:t> на </a:t>
            </a:r>
            <a:r>
              <a:rPr lang="ru-RU" sz="1500" dirty="0" err="1"/>
              <a:t>відміну</a:t>
            </a:r>
            <a:r>
              <a:rPr lang="ru-RU" sz="1500" dirty="0"/>
              <a:t> </a:t>
            </a:r>
            <a:r>
              <a:rPr lang="ru-RU" sz="1500" dirty="0" err="1"/>
              <a:t>від</a:t>
            </a:r>
            <a:r>
              <a:rPr lang="ru-RU" sz="1500" dirty="0"/>
              <a:t> Гегеля К. Маркс </a:t>
            </a:r>
            <a:r>
              <a:rPr lang="ru-RU" sz="1500" dirty="0" err="1"/>
              <a:t>виходив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ідеї</a:t>
            </a:r>
            <a:r>
              <a:rPr lang="ru-RU" sz="1500" dirty="0"/>
              <a:t> </a:t>
            </a:r>
            <a:r>
              <a:rPr lang="ru-RU" sz="1500" dirty="0" err="1"/>
              <a:t>вторинності</a:t>
            </a:r>
            <a:r>
              <a:rPr lang="ru-RU" sz="1500" dirty="0"/>
              <a:t> </a:t>
            </a:r>
            <a:r>
              <a:rPr lang="ru-RU" sz="1500" dirty="0" err="1"/>
              <a:t>держави</a:t>
            </a:r>
            <a:r>
              <a:rPr lang="ru-RU" sz="1500" dirty="0"/>
              <a:t> </a:t>
            </a:r>
            <a:r>
              <a:rPr lang="ru-RU" sz="1500" dirty="0" err="1"/>
              <a:t>стосовно</a:t>
            </a:r>
            <a:r>
              <a:rPr lang="ru-RU" sz="1500" dirty="0"/>
              <a:t> </a:t>
            </a:r>
            <a:r>
              <a:rPr lang="ru-RU" sz="1500" dirty="0" err="1"/>
              <a:t>громадянського</a:t>
            </a:r>
            <a:r>
              <a:rPr lang="ru-RU" sz="1500" dirty="0"/>
              <a:t> </a:t>
            </a:r>
            <a:r>
              <a:rPr lang="ru-RU" sz="1500" dirty="0" err="1"/>
              <a:t>суспільства</a:t>
            </a:r>
            <a:r>
              <a:rPr lang="ru-RU" sz="15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72200" y="0"/>
            <a:ext cx="27718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державою повинно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громадянське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в </a:t>
            </a:r>
            <a:r>
              <a:rPr lang="ru-RU" dirty="0" err="1" smtClean="0"/>
              <a:t>діалектичному</a:t>
            </a:r>
            <a:r>
              <a:rPr lang="ru-RU" dirty="0" smtClean="0"/>
              <a:t> </a:t>
            </a:r>
            <a:r>
              <a:rPr lang="ru-RU" dirty="0" err="1" smtClean="0"/>
              <a:t>взаємозв’язку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Головне </a:t>
            </a:r>
            <a:r>
              <a:rPr lang="ru-RU" dirty="0" smtClean="0"/>
              <a:t>для </a:t>
            </a:r>
            <a:r>
              <a:rPr lang="ru-RU" dirty="0" err="1" smtClean="0"/>
              <a:t>держави</a:t>
            </a:r>
            <a:r>
              <a:rPr lang="ru-RU" dirty="0" smtClean="0"/>
              <a:t> –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передумов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плюралізму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приватних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держава, яка б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гарантувала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права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займалася</a:t>
            </a:r>
            <a:r>
              <a:rPr lang="ru-RU" dirty="0" smtClean="0"/>
              <a:t> </a:t>
            </a:r>
            <a:r>
              <a:rPr lang="ru-RU" dirty="0" err="1" smtClean="0"/>
              <a:t>оперативним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endParaRPr lang="ru-RU" dirty="0"/>
          </a:p>
        </p:txBody>
      </p:sp>
      <p:pic>
        <p:nvPicPr>
          <p:cNvPr id="2050" name="Picture 2" descr="http://posibnyky.vntu.edu.ua/politolog/83._src/83._image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6516217" cy="6597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92088"/>
          </a:xfrm>
        </p:spPr>
        <p:txBody>
          <a:bodyPr/>
          <a:lstStyle/>
          <a:p>
            <a:pPr algn="ctr"/>
            <a:r>
              <a:rPr lang="uk-UA" dirty="0" smtClean="0"/>
              <a:t>Висновок: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0216"/>
            <a:ext cx="8784976" cy="51171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 smtClean="0"/>
              <a:t>Ідеальне</a:t>
            </a:r>
            <a:r>
              <a:rPr lang="ru-RU" dirty="0" smtClean="0"/>
              <a:t> </a:t>
            </a:r>
            <a:r>
              <a:rPr lang="ru-RU" dirty="0" err="1" smtClean="0"/>
              <a:t>громадянське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, як на </a:t>
            </a:r>
            <a:r>
              <a:rPr lang="ru-RU" dirty="0" smtClean="0"/>
              <a:t>мене,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комфортне</a:t>
            </a:r>
            <a:r>
              <a:rPr lang="ru-RU" dirty="0" smtClean="0"/>
              <a:t> для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супільство</a:t>
            </a:r>
            <a:r>
              <a:rPr lang="ru-RU" dirty="0" smtClean="0"/>
              <a:t>, </a:t>
            </a:r>
            <a:r>
              <a:rPr lang="ru-RU" dirty="0" smtClean="0"/>
              <a:t>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, яке 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матеріально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морально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влаштовувало</a:t>
            </a:r>
            <a:r>
              <a:rPr lang="ru-RU" dirty="0" smtClean="0"/>
              <a:t>, а </a:t>
            </a:r>
            <a:r>
              <a:rPr lang="ru-RU" dirty="0" err="1" smtClean="0"/>
              <a:t>суспільна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 могла </a:t>
            </a:r>
            <a:r>
              <a:rPr lang="ru-RU" dirty="0" smtClean="0"/>
              <a:t>б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достойний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непрацездатним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Ідеальне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позбавлене</a:t>
            </a:r>
            <a:r>
              <a:rPr lang="ru-RU" dirty="0" smtClean="0"/>
              <a:t> </a:t>
            </a:r>
            <a:r>
              <a:rPr lang="ru-RU" dirty="0" err="1" smtClean="0"/>
              <a:t>різких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як в </a:t>
            </a:r>
            <a:r>
              <a:rPr lang="ru-RU" dirty="0" err="1" smtClean="0"/>
              <a:t>політиці</a:t>
            </a:r>
            <a:r>
              <a:rPr lang="ru-RU" dirty="0" smtClean="0"/>
              <a:t> (</a:t>
            </a:r>
            <a:r>
              <a:rPr lang="ru-RU" dirty="0" err="1" smtClean="0"/>
              <a:t>стабільність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та </a:t>
            </a:r>
            <a:r>
              <a:rPr lang="ru-RU" dirty="0" err="1" smtClean="0"/>
              <a:t>помірне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), так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економіці</a:t>
            </a:r>
            <a:r>
              <a:rPr lang="ru-RU" dirty="0" smtClean="0"/>
              <a:t>. Ну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 ж,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б дозволяли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достньо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наносити</a:t>
            </a:r>
            <a:r>
              <a:rPr lang="ru-RU" dirty="0" smtClean="0"/>
              <a:t> </a:t>
            </a:r>
            <a:r>
              <a:rPr lang="ru-RU" dirty="0" err="1" smtClean="0"/>
              <a:t>непоправної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природі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Але </a:t>
            </a:r>
            <a:r>
              <a:rPr lang="ru-RU" dirty="0" err="1" smtClean="0"/>
              <a:t>тепер</a:t>
            </a:r>
            <a:r>
              <a:rPr lang="ru-RU" dirty="0" smtClean="0"/>
              <a:t> до </a:t>
            </a:r>
            <a:r>
              <a:rPr lang="ru-RU" dirty="0" err="1" smtClean="0"/>
              <a:t>реалій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. Колись </a:t>
            </a:r>
            <a:r>
              <a:rPr lang="ru-RU" dirty="0" smtClean="0"/>
              <a:t>один </a:t>
            </a:r>
            <a:r>
              <a:rPr lang="ru-RU" dirty="0" err="1" smtClean="0"/>
              <a:t>розумний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, звали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Річард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не </a:t>
            </a:r>
            <a:r>
              <a:rPr lang="ru-RU" dirty="0" err="1" smtClean="0"/>
              <a:t>помиляюсь</a:t>
            </a:r>
            <a:r>
              <a:rPr lang="ru-RU" dirty="0" smtClean="0"/>
              <a:t>, сказав: «З </a:t>
            </a:r>
            <a:r>
              <a:rPr lang="ru-RU" dirty="0" err="1" smtClean="0"/>
              <a:t>поганої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доброго </a:t>
            </a:r>
            <a:r>
              <a:rPr lang="ru-RU" dirty="0" err="1" smtClean="0"/>
              <a:t>горщика</a:t>
            </a:r>
            <a:r>
              <a:rPr lang="ru-RU" dirty="0" smtClean="0"/>
              <a:t> не </a:t>
            </a:r>
            <a:r>
              <a:rPr lang="ru-RU" dirty="0" err="1" smtClean="0"/>
              <a:t>вийде</a:t>
            </a:r>
            <a:r>
              <a:rPr lang="ru-RU" dirty="0" smtClean="0"/>
              <a:t>, ось так само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людським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…».</a:t>
            </a:r>
            <a:endParaRPr lang="ru-RU" dirty="0" smtClean="0"/>
          </a:p>
          <a:p>
            <a:r>
              <a:rPr lang="ru-RU" dirty="0" err="1" smtClean="0"/>
              <a:t>Всі</a:t>
            </a:r>
            <a:r>
              <a:rPr lang="ru-RU" dirty="0" smtClean="0"/>
              <a:t> ми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впевнені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 не </a:t>
            </a:r>
            <a:r>
              <a:rPr lang="ru-RU" dirty="0" err="1" smtClean="0"/>
              <a:t>буває</a:t>
            </a:r>
            <a:r>
              <a:rPr lang="ru-RU" dirty="0" smtClean="0"/>
              <a:t>?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! Але ж у кожного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різний</a:t>
            </a:r>
            <a:r>
              <a:rPr lang="ru-RU" dirty="0" smtClean="0"/>
              <a:t>. Тому те, </a:t>
            </a:r>
            <a:r>
              <a:rPr lang="ru-RU" dirty="0" err="1" smtClean="0"/>
              <a:t>що</a:t>
            </a:r>
            <a:r>
              <a:rPr lang="ru-RU" dirty="0" smtClean="0"/>
              <a:t> для одного буде </a:t>
            </a:r>
            <a:r>
              <a:rPr lang="ru-RU" dirty="0" err="1" smtClean="0"/>
              <a:t>ідеальним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, для </a:t>
            </a:r>
            <a:r>
              <a:rPr lang="ru-RU" dirty="0" err="1" smtClean="0"/>
              <a:t>іншого</a:t>
            </a:r>
            <a:r>
              <a:rPr lang="ru-RU" dirty="0" smtClean="0"/>
              <a:t> стане </a:t>
            </a:r>
            <a:r>
              <a:rPr lang="ru-RU" dirty="0" err="1" smtClean="0"/>
              <a:t>загибеллю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реальні</a:t>
            </a:r>
            <a:r>
              <a:rPr lang="ru-RU" dirty="0" smtClean="0"/>
              <a:t>. Я не </a:t>
            </a:r>
            <a:r>
              <a:rPr lang="ru-RU" dirty="0" err="1" smtClean="0"/>
              <a:t>чекаю</a:t>
            </a:r>
            <a:r>
              <a:rPr lang="ru-RU" dirty="0" smtClean="0"/>
              <a:t> </a:t>
            </a:r>
            <a:r>
              <a:rPr lang="ru-RU" dirty="0" err="1" smtClean="0"/>
              <a:t>ідеального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люди, </a:t>
            </a:r>
            <a:r>
              <a:rPr lang="ru-RU" dirty="0" err="1" smtClean="0"/>
              <a:t>нікого</a:t>
            </a:r>
            <a:r>
              <a:rPr lang="ru-RU" dirty="0" smtClean="0"/>
              <a:t> </a:t>
            </a:r>
            <a:r>
              <a:rPr lang="ru-RU" dirty="0" err="1" smtClean="0"/>
              <a:t>ідеального</a:t>
            </a:r>
            <a:r>
              <a:rPr lang="ru-RU" dirty="0" smtClean="0"/>
              <a:t> не </a:t>
            </a:r>
            <a:r>
              <a:rPr lang="ru-RU" dirty="0" err="1" smtClean="0"/>
              <a:t>існує</a:t>
            </a:r>
            <a:r>
              <a:rPr lang="ru-RU" dirty="0" smtClean="0"/>
              <a:t>. </a:t>
            </a:r>
            <a:r>
              <a:rPr lang="ru-RU" dirty="0" smtClean="0"/>
              <a:t>Я </a:t>
            </a:r>
            <a:r>
              <a:rPr lang="ru-RU" dirty="0" err="1" smtClean="0"/>
              <a:t>прагну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щирих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людьми, </a:t>
            </a:r>
            <a:r>
              <a:rPr lang="ru-RU" dirty="0" err="1" smtClean="0"/>
              <a:t>захищати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самореалізуватися</a:t>
            </a:r>
            <a:r>
              <a:rPr lang="ru-RU" dirty="0" smtClean="0"/>
              <a:t>, активно </a:t>
            </a:r>
            <a:r>
              <a:rPr lang="ru-RU" dirty="0" err="1" smtClean="0"/>
              <a:t>брати</a:t>
            </a:r>
            <a:r>
              <a:rPr lang="ru-RU" dirty="0" smtClean="0"/>
              <a:t> участь у </a:t>
            </a:r>
            <a:r>
              <a:rPr lang="ru-RU" dirty="0" err="1" smtClean="0"/>
              <a:t>розбудові</a:t>
            </a:r>
            <a:r>
              <a:rPr lang="ru-RU" dirty="0" smtClean="0"/>
              <a:t> </a:t>
            </a:r>
            <a:r>
              <a:rPr lang="ru-RU" dirty="0" err="1" smtClean="0"/>
              <a:t>сильної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забезпечувала</a:t>
            </a:r>
            <a:r>
              <a:rPr lang="ru-RU" dirty="0" smtClean="0"/>
              <a:t> б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потреб . </a:t>
            </a:r>
            <a:r>
              <a:rPr lang="ru-RU" dirty="0" smtClean="0"/>
              <a:t>І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прагнутиме</a:t>
            </a:r>
            <a:r>
              <a:rPr lang="ru-RU" dirty="0" smtClean="0"/>
              <a:t> того ж самого, то наше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стати, </a:t>
            </a:r>
            <a:r>
              <a:rPr lang="ru-RU" dirty="0" err="1" smtClean="0"/>
              <a:t>звичайно</a:t>
            </a:r>
            <a:r>
              <a:rPr lang="ru-RU" dirty="0" smtClean="0"/>
              <a:t>, не </a:t>
            </a:r>
            <a:r>
              <a:rPr lang="ru-RU" dirty="0" err="1" smtClean="0"/>
              <a:t>ідеальним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кращим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sibnyky.vntu.edu.ua/politolog/83._src/83.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8640"/>
            <a:ext cx="6543784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9675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Громадянське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ОЗНАКИ ГРОМАДЯНСЬКОГО СУСПІЛЬСТВА: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71296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980728"/>
            <a:ext cx="6048672" cy="1066800"/>
          </a:xfrm>
        </p:spPr>
        <p:txBody>
          <a:bodyPr/>
          <a:lstStyle/>
          <a:p>
            <a:r>
              <a:rPr lang="uk-UA" dirty="0" smtClean="0"/>
              <a:t>Структурні елементи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posibnyky.vntu.edu.ua/politolog/83._src/83._image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60452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Інституції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Принципи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551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Громадянське суспільство</vt:lpstr>
      <vt:lpstr>Слайд 2</vt:lpstr>
      <vt:lpstr>Слайд 3</vt:lpstr>
      <vt:lpstr>Громадянське суспільство: </vt:lpstr>
      <vt:lpstr>ОЗНАКИ ГРОМАДЯНСЬКОГО СУСПІЛЬСТВА: </vt:lpstr>
      <vt:lpstr>Структурні елементи</vt:lpstr>
      <vt:lpstr>Слайд 7</vt:lpstr>
      <vt:lpstr>Інституції</vt:lpstr>
      <vt:lpstr>Принципи</vt:lpstr>
      <vt:lpstr>Функції</vt:lpstr>
      <vt:lpstr>Слайд 11</vt:lpstr>
      <vt:lpstr>Слайд 12</vt:lpstr>
      <vt:lpstr>Висновок: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2013-11-14T22:01:09Z</dcterms:created>
  <dcterms:modified xsi:type="dcterms:W3CDTF">2013-11-14T22:57:35Z</dcterms:modified>
</cp:coreProperties>
</file>